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1" r:id="rId5"/>
    <p:sldId id="262" r:id="rId6"/>
    <p:sldId id="263" r:id="rId7"/>
    <p:sldId id="260" r:id="rId8"/>
    <p:sldId id="265" r:id="rId9"/>
    <p:sldId id="266" r:id="rId10"/>
    <p:sldId id="264" r:id="rId11"/>
    <p:sldId id="268" r:id="rId12"/>
    <p:sldId id="269" r:id="rId13"/>
    <p:sldId id="270" r:id="rId14"/>
    <p:sldId id="271" r:id="rId15"/>
    <p:sldId id="272" r:id="rId16"/>
    <p:sldId id="273" r:id="rId17"/>
    <p:sldId id="275"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5603E-5A2C-436D-8C3A-E3750FE406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8D7D2B-740C-4667-98AE-2211E95850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B3C277-ABE1-4C8E-95F4-A18509A572CA}"/>
              </a:ext>
            </a:extLst>
          </p:cNvPr>
          <p:cNvSpPr>
            <a:spLocks noGrp="1"/>
          </p:cNvSpPr>
          <p:nvPr>
            <p:ph type="dt" sz="half" idx="10"/>
          </p:nvPr>
        </p:nvSpPr>
        <p:spPr/>
        <p:txBody>
          <a:bodyPr/>
          <a:lstStyle/>
          <a:p>
            <a:fld id="{9EA1160E-9563-4973-BEA2-A809187E0EB8}" type="datetimeFigureOut">
              <a:rPr lang="en-US" smtClean="0"/>
              <a:t>9/25/2018</a:t>
            </a:fld>
            <a:endParaRPr lang="en-US"/>
          </a:p>
        </p:txBody>
      </p:sp>
      <p:sp>
        <p:nvSpPr>
          <p:cNvPr id="5" name="Footer Placeholder 4">
            <a:extLst>
              <a:ext uri="{FF2B5EF4-FFF2-40B4-BE49-F238E27FC236}">
                <a16:creationId xmlns:a16="http://schemas.microsoft.com/office/drawing/2014/main" id="{4845EDF7-8EF6-4E67-BB8D-8652ED9FD9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B49D25-823B-4548-80A1-90AA221BDD7B}"/>
              </a:ext>
            </a:extLst>
          </p:cNvPr>
          <p:cNvSpPr>
            <a:spLocks noGrp="1"/>
          </p:cNvSpPr>
          <p:nvPr>
            <p:ph type="sldNum" sz="quarter" idx="12"/>
          </p:nvPr>
        </p:nvSpPr>
        <p:spPr/>
        <p:txBody>
          <a:bodyPr/>
          <a:lstStyle/>
          <a:p>
            <a:fld id="{9E9295AC-F772-4789-A5FB-2ECEA6FB4574}" type="slidenum">
              <a:rPr lang="en-US" smtClean="0"/>
              <a:t>‹#›</a:t>
            </a:fld>
            <a:endParaRPr lang="en-US"/>
          </a:p>
        </p:txBody>
      </p:sp>
    </p:spTree>
    <p:extLst>
      <p:ext uri="{BB962C8B-B14F-4D97-AF65-F5344CB8AC3E}">
        <p14:creationId xmlns:p14="http://schemas.microsoft.com/office/powerpoint/2010/main" val="3146099736"/>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C1832-D6BD-4C14-84D2-2D83B17156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0C228A-0853-453F-A513-082076A8FA8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E610C5-C4B4-4235-8C26-C05CD4538FA3}"/>
              </a:ext>
            </a:extLst>
          </p:cNvPr>
          <p:cNvSpPr>
            <a:spLocks noGrp="1"/>
          </p:cNvSpPr>
          <p:nvPr>
            <p:ph type="dt" sz="half" idx="10"/>
          </p:nvPr>
        </p:nvSpPr>
        <p:spPr/>
        <p:txBody>
          <a:bodyPr/>
          <a:lstStyle/>
          <a:p>
            <a:fld id="{9EA1160E-9563-4973-BEA2-A809187E0EB8}" type="datetimeFigureOut">
              <a:rPr lang="en-US" smtClean="0"/>
              <a:t>9/25/2018</a:t>
            </a:fld>
            <a:endParaRPr lang="en-US"/>
          </a:p>
        </p:txBody>
      </p:sp>
      <p:sp>
        <p:nvSpPr>
          <p:cNvPr id="5" name="Footer Placeholder 4">
            <a:extLst>
              <a:ext uri="{FF2B5EF4-FFF2-40B4-BE49-F238E27FC236}">
                <a16:creationId xmlns:a16="http://schemas.microsoft.com/office/drawing/2014/main" id="{E4BBA8DF-0C60-4218-8C4A-8F69EAEC6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C32611-1DB0-4329-A424-4537788C36E2}"/>
              </a:ext>
            </a:extLst>
          </p:cNvPr>
          <p:cNvSpPr>
            <a:spLocks noGrp="1"/>
          </p:cNvSpPr>
          <p:nvPr>
            <p:ph type="sldNum" sz="quarter" idx="12"/>
          </p:nvPr>
        </p:nvSpPr>
        <p:spPr/>
        <p:txBody>
          <a:bodyPr/>
          <a:lstStyle/>
          <a:p>
            <a:fld id="{9E9295AC-F772-4789-A5FB-2ECEA6FB4574}" type="slidenum">
              <a:rPr lang="en-US" smtClean="0"/>
              <a:t>‹#›</a:t>
            </a:fld>
            <a:endParaRPr lang="en-US"/>
          </a:p>
        </p:txBody>
      </p:sp>
    </p:spTree>
    <p:extLst>
      <p:ext uri="{BB962C8B-B14F-4D97-AF65-F5344CB8AC3E}">
        <p14:creationId xmlns:p14="http://schemas.microsoft.com/office/powerpoint/2010/main" val="2196985398"/>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09794C-DA41-4C6A-BF60-9E3ADC0848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449D30-6D68-4477-919B-69766C0B7B5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2453C8-79C5-44F3-9B40-8F899607E610}"/>
              </a:ext>
            </a:extLst>
          </p:cNvPr>
          <p:cNvSpPr>
            <a:spLocks noGrp="1"/>
          </p:cNvSpPr>
          <p:nvPr>
            <p:ph type="dt" sz="half" idx="10"/>
          </p:nvPr>
        </p:nvSpPr>
        <p:spPr/>
        <p:txBody>
          <a:bodyPr/>
          <a:lstStyle/>
          <a:p>
            <a:fld id="{9EA1160E-9563-4973-BEA2-A809187E0EB8}" type="datetimeFigureOut">
              <a:rPr lang="en-US" smtClean="0"/>
              <a:t>9/25/2018</a:t>
            </a:fld>
            <a:endParaRPr lang="en-US"/>
          </a:p>
        </p:txBody>
      </p:sp>
      <p:sp>
        <p:nvSpPr>
          <p:cNvPr id="5" name="Footer Placeholder 4">
            <a:extLst>
              <a:ext uri="{FF2B5EF4-FFF2-40B4-BE49-F238E27FC236}">
                <a16:creationId xmlns:a16="http://schemas.microsoft.com/office/drawing/2014/main" id="{B9AC333D-B3B6-443C-B530-FDE79AA15E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AD4257-80C4-4174-8AE4-297F65CDCAA2}"/>
              </a:ext>
            </a:extLst>
          </p:cNvPr>
          <p:cNvSpPr>
            <a:spLocks noGrp="1"/>
          </p:cNvSpPr>
          <p:nvPr>
            <p:ph type="sldNum" sz="quarter" idx="12"/>
          </p:nvPr>
        </p:nvSpPr>
        <p:spPr/>
        <p:txBody>
          <a:bodyPr/>
          <a:lstStyle/>
          <a:p>
            <a:fld id="{9E9295AC-F772-4789-A5FB-2ECEA6FB4574}" type="slidenum">
              <a:rPr lang="en-US" smtClean="0"/>
              <a:t>‹#›</a:t>
            </a:fld>
            <a:endParaRPr lang="en-US"/>
          </a:p>
        </p:txBody>
      </p:sp>
    </p:spTree>
    <p:extLst>
      <p:ext uri="{BB962C8B-B14F-4D97-AF65-F5344CB8AC3E}">
        <p14:creationId xmlns:p14="http://schemas.microsoft.com/office/powerpoint/2010/main" val="82400861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F7DA1-636A-4B5C-9A00-D0D04CBED1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DC40CF-9924-4A12-9C1B-A415F752DA9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74F473-461D-4719-8B7D-FC71EF1DEADE}"/>
              </a:ext>
            </a:extLst>
          </p:cNvPr>
          <p:cNvSpPr>
            <a:spLocks noGrp="1"/>
          </p:cNvSpPr>
          <p:nvPr>
            <p:ph type="dt" sz="half" idx="10"/>
          </p:nvPr>
        </p:nvSpPr>
        <p:spPr/>
        <p:txBody>
          <a:bodyPr/>
          <a:lstStyle/>
          <a:p>
            <a:fld id="{9EA1160E-9563-4973-BEA2-A809187E0EB8}" type="datetimeFigureOut">
              <a:rPr lang="en-US" smtClean="0"/>
              <a:t>9/25/2018</a:t>
            </a:fld>
            <a:endParaRPr lang="en-US"/>
          </a:p>
        </p:txBody>
      </p:sp>
      <p:sp>
        <p:nvSpPr>
          <p:cNvPr id="5" name="Footer Placeholder 4">
            <a:extLst>
              <a:ext uri="{FF2B5EF4-FFF2-40B4-BE49-F238E27FC236}">
                <a16:creationId xmlns:a16="http://schemas.microsoft.com/office/drawing/2014/main" id="{DC62F2EB-1EE5-4386-AC9B-9282AD0C16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A1182-F067-4F21-AA34-9F03DCCF2CB2}"/>
              </a:ext>
            </a:extLst>
          </p:cNvPr>
          <p:cNvSpPr>
            <a:spLocks noGrp="1"/>
          </p:cNvSpPr>
          <p:nvPr>
            <p:ph type="sldNum" sz="quarter" idx="12"/>
          </p:nvPr>
        </p:nvSpPr>
        <p:spPr/>
        <p:txBody>
          <a:bodyPr/>
          <a:lstStyle/>
          <a:p>
            <a:fld id="{9E9295AC-F772-4789-A5FB-2ECEA6FB4574}" type="slidenum">
              <a:rPr lang="en-US" smtClean="0"/>
              <a:t>‹#›</a:t>
            </a:fld>
            <a:endParaRPr lang="en-US"/>
          </a:p>
        </p:txBody>
      </p:sp>
    </p:spTree>
    <p:extLst>
      <p:ext uri="{BB962C8B-B14F-4D97-AF65-F5344CB8AC3E}">
        <p14:creationId xmlns:p14="http://schemas.microsoft.com/office/powerpoint/2010/main" val="1689120936"/>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1EC88-ED93-41D3-8E49-34910E1E82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C83407-F6D8-4C1B-972C-5104485F42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92A0343-D9F1-4835-8911-D82AA4A87348}"/>
              </a:ext>
            </a:extLst>
          </p:cNvPr>
          <p:cNvSpPr>
            <a:spLocks noGrp="1"/>
          </p:cNvSpPr>
          <p:nvPr>
            <p:ph type="dt" sz="half" idx="10"/>
          </p:nvPr>
        </p:nvSpPr>
        <p:spPr/>
        <p:txBody>
          <a:bodyPr/>
          <a:lstStyle/>
          <a:p>
            <a:fld id="{9EA1160E-9563-4973-BEA2-A809187E0EB8}" type="datetimeFigureOut">
              <a:rPr lang="en-US" smtClean="0"/>
              <a:t>9/25/2018</a:t>
            </a:fld>
            <a:endParaRPr lang="en-US"/>
          </a:p>
        </p:txBody>
      </p:sp>
      <p:sp>
        <p:nvSpPr>
          <p:cNvPr id="5" name="Footer Placeholder 4">
            <a:extLst>
              <a:ext uri="{FF2B5EF4-FFF2-40B4-BE49-F238E27FC236}">
                <a16:creationId xmlns:a16="http://schemas.microsoft.com/office/drawing/2014/main" id="{A7068C7B-8D11-4B16-B3FB-5D8CAA6281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E49342-D18F-48EB-8339-A38BC9F1CA80}"/>
              </a:ext>
            </a:extLst>
          </p:cNvPr>
          <p:cNvSpPr>
            <a:spLocks noGrp="1"/>
          </p:cNvSpPr>
          <p:nvPr>
            <p:ph type="sldNum" sz="quarter" idx="12"/>
          </p:nvPr>
        </p:nvSpPr>
        <p:spPr/>
        <p:txBody>
          <a:bodyPr/>
          <a:lstStyle/>
          <a:p>
            <a:fld id="{9E9295AC-F772-4789-A5FB-2ECEA6FB4574}" type="slidenum">
              <a:rPr lang="en-US" smtClean="0"/>
              <a:t>‹#›</a:t>
            </a:fld>
            <a:endParaRPr lang="en-US"/>
          </a:p>
        </p:txBody>
      </p:sp>
    </p:spTree>
    <p:extLst>
      <p:ext uri="{BB962C8B-B14F-4D97-AF65-F5344CB8AC3E}">
        <p14:creationId xmlns:p14="http://schemas.microsoft.com/office/powerpoint/2010/main" val="162171737"/>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4367-5D13-461B-88A4-FC762D6ECA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A6D08A-F24B-41C4-BC04-C5C1FB67489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7F7783-1408-4003-84C2-19CB1E08C7F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49CE91-46B4-459A-96B8-0DFD648EE668}"/>
              </a:ext>
            </a:extLst>
          </p:cNvPr>
          <p:cNvSpPr>
            <a:spLocks noGrp="1"/>
          </p:cNvSpPr>
          <p:nvPr>
            <p:ph type="dt" sz="half" idx="10"/>
          </p:nvPr>
        </p:nvSpPr>
        <p:spPr/>
        <p:txBody>
          <a:bodyPr/>
          <a:lstStyle/>
          <a:p>
            <a:fld id="{9EA1160E-9563-4973-BEA2-A809187E0EB8}" type="datetimeFigureOut">
              <a:rPr lang="en-US" smtClean="0"/>
              <a:t>9/25/2018</a:t>
            </a:fld>
            <a:endParaRPr lang="en-US"/>
          </a:p>
        </p:txBody>
      </p:sp>
      <p:sp>
        <p:nvSpPr>
          <p:cNvPr id="6" name="Footer Placeholder 5">
            <a:extLst>
              <a:ext uri="{FF2B5EF4-FFF2-40B4-BE49-F238E27FC236}">
                <a16:creationId xmlns:a16="http://schemas.microsoft.com/office/drawing/2014/main" id="{78AEAF05-015C-4171-B874-A5B545053A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BD966-9540-407D-883E-42985F3434E6}"/>
              </a:ext>
            </a:extLst>
          </p:cNvPr>
          <p:cNvSpPr>
            <a:spLocks noGrp="1"/>
          </p:cNvSpPr>
          <p:nvPr>
            <p:ph type="sldNum" sz="quarter" idx="12"/>
          </p:nvPr>
        </p:nvSpPr>
        <p:spPr/>
        <p:txBody>
          <a:bodyPr/>
          <a:lstStyle/>
          <a:p>
            <a:fld id="{9E9295AC-F772-4789-A5FB-2ECEA6FB4574}" type="slidenum">
              <a:rPr lang="en-US" smtClean="0"/>
              <a:t>‹#›</a:t>
            </a:fld>
            <a:endParaRPr lang="en-US"/>
          </a:p>
        </p:txBody>
      </p:sp>
    </p:spTree>
    <p:extLst>
      <p:ext uri="{BB962C8B-B14F-4D97-AF65-F5344CB8AC3E}">
        <p14:creationId xmlns:p14="http://schemas.microsoft.com/office/powerpoint/2010/main" val="3792070739"/>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A4E6F-0306-4A64-A53F-A800C144EE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724CC5-9372-4FA1-AADE-21668195E2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D0DCAE5-6556-48A7-B5BD-0AB1D0880DB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D56141-0470-446D-90AB-6E36223C68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C0C0B17-9176-4C82-9DC2-46B3B9DBF32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0DD145-3CBC-4BB4-AEE8-2B35A9FF653A}"/>
              </a:ext>
            </a:extLst>
          </p:cNvPr>
          <p:cNvSpPr>
            <a:spLocks noGrp="1"/>
          </p:cNvSpPr>
          <p:nvPr>
            <p:ph type="dt" sz="half" idx="10"/>
          </p:nvPr>
        </p:nvSpPr>
        <p:spPr/>
        <p:txBody>
          <a:bodyPr/>
          <a:lstStyle/>
          <a:p>
            <a:fld id="{9EA1160E-9563-4973-BEA2-A809187E0EB8}" type="datetimeFigureOut">
              <a:rPr lang="en-US" smtClean="0"/>
              <a:t>9/25/2018</a:t>
            </a:fld>
            <a:endParaRPr lang="en-US"/>
          </a:p>
        </p:txBody>
      </p:sp>
      <p:sp>
        <p:nvSpPr>
          <p:cNvPr id="8" name="Footer Placeholder 7">
            <a:extLst>
              <a:ext uri="{FF2B5EF4-FFF2-40B4-BE49-F238E27FC236}">
                <a16:creationId xmlns:a16="http://schemas.microsoft.com/office/drawing/2014/main" id="{33F2122A-0159-4403-AD4A-AB66572780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B565E2-C19C-4243-A8AA-99CCF0FE9932}"/>
              </a:ext>
            </a:extLst>
          </p:cNvPr>
          <p:cNvSpPr>
            <a:spLocks noGrp="1"/>
          </p:cNvSpPr>
          <p:nvPr>
            <p:ph type="sldNum" sz="quarter" idx="12"/>
          </p:nvPr>
        </p:nvSpPr>
        <p:spPr/>
        <p:txBody>
          <a:bodyPr/>
          <a:lstStyle/>
          <a:p>
            <a:fld id="{9E9295AC-F772-4789-A5FB-2ECEA6FB4574}" type="slidenum">
              <a:rPr lang="en-US" smtClean="0"/>
              <a:t>‹#›</a:t>
            </a:fld>
            <a:endParaRPr lang="en-US"/>
          </a:p>
        </p:txBody>
      </p:sp>
    </p:spTree>
    <p:extLst>
      <p:ext uri="{BB962C8B-B14F-4D97-AF65-F5344CB8AC3E}">
        <p14:creationId xmlns:p14="http://schemas.microsoft.com/office/powerpoint/2010/main" val="469678637"/>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71C32-3A61-406E-BF15-E50CE232AA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91D464-1E0B-41EE-A6A2-F6D134414A4F}"/>
              </a:ext>
            </a:extLst>
          </p:cNvPr>
          <p:cNvSpPr>
            <a:spLocks noGrp="1"/>
          </p:cNvSpPr>
          <p:nvPr>
            <p:ph type="dt" sz="half" idx="10"/>
          </p:nvPr>
        </p:nvSpPr>
        <p:spPr/>
        <p:txBody>
          <a:bodyPr/>
          <a:lstStyle/>
          <a:p>
            <a:fld id="{9EA1160E-9563-4973-BEA2-A809187E0EB8}" type="datetimeFigureOut">
              <a:rPr lang="en-US" smtClean="0"/>
              <a:t>9/25/2018</a:t>
            </a:fld>
            <a:endParaRPr lang="en-US"/>
          </a:p>
        </p:txBody>
      </p:sp>
      <p:sp>
        <p:nvSpPr>
          <p:cNvPr id="4" name="Footer Placeholder 3">
            <a:extLst>
              <a:ext uri="{FF2B5EF4-FFF2-40B4-BE49-F238E27FC236}">
                <a16:creationId xmlns:a16="http://schemas.microsoft.com/office/drawing/2014/main" id="{2CF47BD1-FA09-4445-8075-34F884036C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23C0D5-F148-4DC7-A234-2E7D1F4DDA13}"/>
              </a:ext>
            </a:extLst>
          </p:cNvPr>
          <p:cNvSpPr>
            <a:spLocks noGrp="1"/>
          </p:cNvSpPr>
          <p:nvPr>
            <p:ph type="sldNum" sz="quarter" idx="12"/>
          </p:nvPr>
        </p:nvSpPr>
        <p:spPr/>
        <p:txBody>
          <a:bodyPr/>
          <a:lstStyle/>
          <a:p>
            <a:fld id="{9E9295AC-F772-4789-A5FB-2ECEA6FB4574}" type="slidenum">
              <a:rPr lang="en-US" smtClean="0"/>
              <a:t>‹#›</a:t>
            </a:fld>
            <a:endParaRPr lang="en-US"/>
          </a:p>
        </p:txBody>
      </p:sp>
    </p:spTree>
    <p:extLst>
      <p:ext uri="{BB962C8B-B14F-4D97-AF65-F5344CB8AC3E}">
        <p14:creationId xmlns:p14="http://schemas.microsoft.com/office/powerpoint/2010/main" val="342529283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0A9BA9-8021-4F8F-B603-DAF2ACAB55C1}"/>
              </a:ext>
            </a:extLst>
          </p:cNvPr>
          <p:cNvSpPr>
            <a:spLocks noGrp="1"/>
          </p:cNvSpPr>
          <p:nvPr>
            <p:ph type="dt" sz="half" idx="10"/>
          </p:nvPr>
        </p:nvSpPr>
        <p:spPr/>
        <p:txBody>
          <a:bodyPr/>
          <a:lstStyle/>
          <a:p>
            <a:fld id="{9EA1160E-9563-4973-BEA2-A809187E0EB8}" type="datetimeFigureOut">
              <a:rPr lang="en-US" smtClean="0"/>
              <a:t>9/25/2018</a:t>
            </a:fld>
            <a:endParaRPr lang="en-US"/>
          </a:p>
        </p:txBody>
      </p:sp>
      <p:sp>
        <p:nvSpPr>
          <p:cNvPr id="3" name="Footer Placeholder 2">
            <a:extLst>
              <a:ext uri="{FF2B5EF4-FFF2-40B4-BE49-F238E27FC236}">
                <a16:creationId xmlns:a16="http://schemas.microsoft.com/office/drawing/2014/main" id="{5AFAC99A-7146-4655-8AE8-DB6549F578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6C04D4-39C5-4865-B6F0-50EBAD9253D3}"/>
              </a:ext>
            </a:extLst>
          </p:cNvPr>
          <p:cNvSpPr>
            <a:spLocks noGrp="1"/>
          </p:cNvSpPr>
          <p:nvPr>
            <p:ph type="sldNum" sz="quarter" idx="12"/>
          </p:nvPr>
        </p:nvSpPr>
        <p:spPr/>
        <p:txBody>
          <a:bodyPr/>
          <a:lstStyle/>
          <a:p>
            <a:fld id="{9E9295AC-F772-4789-A5FB-2ECEA6FB4574}" type="slidenum">
              <a:rPr lang="en-US" smtClean="0"/>
              <a:t>‹#›</a:t>
            </a:fld>
            <a:endParaRPr lang="en-US"/>
          </a:p>
        </p:txBody>
      </p:sp>
    </p:spTree>
    <p:extLst>
      <p:ext uri="{BB962C8B-B14F-4D97-AF65-F5344CB8AC3E}">
        <p14:creationId xmlns:p14="http://schemas.microsoft.com/office/powerpoint/2010/main" val="75564449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40494-52F5-4CA7-82EB-D13F545D45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423647-46DF-49AB-ABCC-3E73CD3CC4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E0DD15-A124-4384-A611-3C61FB86D0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11FC66-DBAD-4457-B8E1-D380C6BD31B8}"/>
              </a:ext>
            </a:extLst>
          </p:cNvPr>
          <p:cNvSpPr>
            <a:spLocks noGrp="1"/>
          </p:cNvSpPr>
          <p:nvPr>
            <p:ph type="dt" sz="half" idx="10"/>
          </p:nvPr>
        </p:nvSpPr>
        <p:spPr/>
        <p:txBody>
          <a:bodyPr/>
          <a:lstStyle/>
          <a:p>
            <a:fld id="{9EA1160E-9563-4973-BEA2-A809187E0EB8}" type="datetimeFigureOut">
              <a:rPr lang="en-US" smtClean="0"/>
              <a:t>9/25/2018</a:t>
            </a:fld>
            <a:endParaRPr lang="en-US"/>
          </a:p>
        </p:txBody>
      </p:sp>
      <p:sp>
        <p:nvSpPr>
          <p:cNvPr id="6" name="Footer Placeholder 5">
            <a:extLst>
              <a:ext uri="{FF2B5EF4-FFF2-40B4-BE49-F238E27FC236}">
                <a16:creationId xmlns:a16="http://schemas.microsoft.com/office/drawing/2014/main" id="{6F9197A5-2C11-48CA-8BB9-D358372484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EF8167-AA96-44FE-BB8F-D4C11402A31C}"/>
              </a:ext>
            </a:extLst>
          </p:cNvPr>
          <p:cNvSpPr>
            <a:spLocks noGrp="1"/>
          </p:cNvSpPr>
          <p:nvPr>
            <p:ph type="sldNum" sz="quarter" idx="12"/>
          </p:nvPr>
        </p:nvSpPr>
        <p:spPr/>
        <p:txBody>
          <a:bodyPr/>
          <a:lstStyle/>
          <a:p>
            <a:fld id="{9E9295AC-F772-4789-A5FB-2ECEA6FB4574}" type="slidenum">
              <a:rPr lang="en-US" smtClean="0"/>
              <a:t>‹#›</a:t>
            </a:fld>
            <a:endParaRPr lang="en-US"/>
          </a:p>
        </p:txBody>
      </p:sp>
    </p:spTree>
    <p:extLst>
      <p:ext uri="{BB962C8B-B14F-4D97-AF65-F5344CB8AC3E}">
        <p14:creationId xmlns:p14="http://schemas.microsoft.com/office/powerpoint/2010/main" val="262653682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29C9-7187-4E04-A180-0E7F3ADB41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CB64B2-00CF-4649-AE29-AE95F400F0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330B4A-D6ED-42A6-99C8-AB5937188A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4541E2-4386-482C-9B67-AA4FDEA7F0CA}"/>
              </a:ext>
            </a:extLst>
          </p:cNvPr>
          <p:cNvSpPr>
            <a:spLocks noGrp="1"/>
          </p:cNvSpPr>
          <p:nvPr>
            <p:ph type="dt" sz="half" idx="10"/>
          </p:nvPr>
        </p:nvSpPr>
        <p:spPr/>
        <p:txBody>
          <a:bodyPr/>
          <a:lstStyle/>
          <a:p>
            <a:fld id="{9EA1160E-9563-4973-BEA2-A809187E0EB8}" type="datetimeFigureOut">
              <a:rPr lang="en-US" smtClean="0"/>
              <a:t>9/25/2018</a:t>
            </a:fld>
            <a:endParaRPr lang="en-US"/>
          </a:p>
        </p:txBody>
      </p:sp>
      <p:sp>
        <p:nvSpPr>
          <p:cNvPr id="6" name="Footer Placeholder 5">
            <a:extLst>
              <a:ext uri="{FF2B5EF4-FFF2-40B4-BE49-F238E27FC236}">
                <a16:creationId xmlns:a16="http://schemas.microsoft.com/office/drawing/2014/main" id="{0BAA7A7C-3528-47E7-975B-711059F4F8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48AC22-E7B7-4436-BF4F-6D3F458D3CA1}"/>
              </a:ext>
            </a:extLst>
          </p:cNvPr>
          <p:cNvSpPr>
            <a:spLocks noGrp="1"/>
          </p:cNvSpPr>
          <p:nvPr>
            <p:ph type="sldNum" sz="quarter" idx="12"/>
          </p:nvPr>
        </p:nvSpPr>
        <p:spPr/>
        <p:txBody>
          <a:bodyPr/>
          <a:lstStyle/>
          <a:p>
            <a:fld id="{9E9295AC-F772-4789-A5FB-2ECEA6FB4574}" type="slidenum">
              <a:rPr lang="en-US" smtClean="0"/>
              <a:t>‹#›</a:t>
            </a:fld>
            <a:endParaRPr lang="en-US"/>
          </a:p>
        </p:txBody>
      </p:sp>
    </p:spTree>
    <p:extLst>
      <p:ext uri="{BB962C8B-B14F-4D97-AF65-F5344CB8AC3E}">
        <p14:creationId xmlns:p14="http://schemas.microsoft.com/office/powerpoint/2010/main" val="22566320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2096F9-CD9E-499B-84F3-4F8193B732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5E89F9-13D3-47E5-9E97-83EF386FCC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996A55-4BE2-417C-B347-C67F906B16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A1160E-9563-4973-BEA2-A809187E0EB8}" type="datetimeFigureOut">
              <a:rPr lang="en-US" smtClean="0"/>
              <a:t>9/25/2018</a:t>
            </a:fld>
            <a:endParaRPr lang="en-US"/>
          </a:p>
        </p:txBody>
      </p:sp>
      <p:sp>
        <p:nvSpPr>
          <p:cNvPr id="5" name="Footer Placeholder 4">
            <a:extLst>
              <a:ext uri="{FF2B5EF4-FFF2-40B4-BE49-F238E27FC236}">
                <a16:creationId xmlns:a16="http://schemas.microsoft.com/office/drawing/2014/main" id="{57987CA5-3E1E-4F60-AD4A-307CA222E9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6EDFF8-7CC8-4A69-9B68-86D5A7C622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9295AC-F772-4789-A5FB-2ECEA6FB4574}" type="slidenum">
              <a:rPr lang="en-US" smtClean="0"/>
              <a:t>‹#›</a:t>
            </a:fld>
            <a:endParaRPr lang="en-US"/>
          </a:p>
        </p:txBody>
      </p:sp>
    </p:spTree>
    <p:extLst>
      <p:ext uri="{BB962C8B-B14F-4D97-AF65-F5344CB8AC3E}">
        <p14:creationId xmlns:p14="http://schemas.microsoft.com/office/powerpoint/2010/main" val="40172188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jpg"/><Relationship Id="rId5" Type="http://schemas.openxmlformats.org/officeDocument/2006/relationships/image" Target="../media/image18.jpg"/><Relationship Id="rId10" Type="http://schemas.openxmlformats.org/officeDocument/2006/relationships/image" Target="../media/image23.jpg"/><Relationship Id="rId4" Type="http://schemas.openxmlformats.org/officeDocument/2006/relationships/image" Target="../media/image17.png"/><Relationship Id="rId9"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ebula">
            <a:hlinkClick r:id="" action="ppaction://media"/>
            <a:extLst>
              <a:ext uri="{FF2B5EF4-FFF2-40B4-BE49-F238E27FC236}">
                <a16:creationId xmlns:a16="http://schemas.microsoft.com/office/drawing/2014/main" id="{B3C26948-1899-4C88-B03B-53CF565E0C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B6C01B7-B982-4A7C-B0F1-77AD8B704903}"/>
              </a:ext>
            </a:extLst>
          </p:cNvPr>
          <p:cNvSpPr txBox="1"/>
          <p:nvPr/>
        </p:nvSpPr>
        <p:spPr>
          <a:xfrm>
            <a:off x="175260" y="1579215"/>
            <a:ext cx="1184148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16D1F6"/>
                </a:solidFill>
                <a:effectLst>
                  <a:outerShdw blurRad="38100" dist="38100" dir="2700000" algn="tl">
                    <a:srgbClr val="000000">
                      <a:alpha val="43137"/>
                    </a:srgbClr>
                  </a:outerShdw>
                </a:effectLst>
                <a:uLnTx/>
                <a:uFillTx/>
                <a:latin typeface="Californian FB" panose="0207040306080B030204" pitchFamily="18" charset="0"/>
                <a:ea typeface="+mn-ea"/>
                <a:cs typeface="+mn-cs"/>
              </a:rPr>
              <a:t>The Creeds of the Church</a:t>
            </a:r>
          </a:p>
        </p:txBody>
      </p:sp>
      <p:sp>
        <p:nvSpPr>
          <p:cNvPr id="6" name="TextBox 5">
            <a:extLst>
              <a:ext uri="{FF2B5EF4-FFF2-40B4-BE49-F238E27FC236}">
                <a16:creationId xmlns:a16="http://schemas.microsoft.com/office/drawing/2014/main" id="{754C7C79-181B-4D4D-90C3-819E71BA4627}"/>
              </a:ext>
            </a:extLst>
          </p:cNvPr>
          <p:cNvSpPr txBox="1"/>
          <p:nvPr/>
        </p:nvSpPr>
        <p:spPr>
          <a:xfrm>
            <a:off x="207264" y="3034909"/>
            <a:ext cx="1177747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fornian FB" panose="0207040306080B030204" pitchFamily="18" charset="0"/>
                <a:ea typeface="+mn-ea"/>
                <a:cs typeface="+mn-cs"/>
              </a:rPr>
              <a:t>Session 10: The History of the Chicago Statement on Biblical Inerrancy</a:t>
            </a:r>
          </a:p>
        </p:txBody>
      </p:sp>
    </p:spTree>
    <p:extLst>
      <p:ext uri="{BB962C8B-B14F-4D97-AF65-F5344CB8AC3E}">
        <p14:creationId xmlns:p14="http://schemas.microsoft.com/office/powerpoint/2010/main" val="1836904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AD3EDD-A9B0-45D1-8A62-9D4B3B73DB7A}"/>
              </a:ext>
            </a:extLst>
          </p:cNvPr>
          <p:cNvSpPr txBox="1"/>
          <p:nvPr/>
        </p:nvSpPr>
        <p:spPr>
          <a:xfrm>
            <a:off x="786853" y="281354"/>
            <a:ext cx="10618294" cy="1015663"/>
          </a:xfrm>
          <a:prstGeom prst="rect">
            <a:avLst/>
          </a:prstGeom>
          <a:noFill/>
        </p:spPr>
        <p:txBody>
          <a:bodyPr wrap="square" rtlCol="0">
            <a:spAutoFit/>
          </a:bodyPr>
          <a:lstStyle/>
          <a:p>
            <a:pPr algn="ctr"/>
            <a:r>
              <a:rPr lang="en-US" sz="6000" dirty="0">
                <a:solidFill>
                  <a:schemeClr val="bg1"/>
                </a:solidFill>
                <a:effectLst>
                  <a:outerShdw blurRad="38100" dist="38100" dir="2700000" algn="tl">
                    <a:srgbClr val="000000">
                      <a:alpha val="43137"/>
                    </a:srgbClr>
                  </a:outerShdw>
                </a:effectLst>
                <a:latin typeface="Californian FB" panose="0207040306080B030204" pitchFamily="18" charset="0"/>
              </a:rPr>
              <a:t>Relativism</a:t>
            </a:r>
          </a:p>
        </p:txBody>
      </p:sp>
      <p:sp>
        <p:nvSpPr>
          <p:cNvPr id="9" name="TextBox 8">
            <a:extLst>
              <a:ext uri="{FF2B5EF4-FFF2-40B4-BE49-F238E27FC236}">
                <a16:creationId xmlns:a16="http://schemas.microsoft.com/office/drawing/2014/main" id="{DD9EA0EC-DB12-4F68-B94C-A79F06EFA437}"/>
              </a:ext>
            </a:extLst>
          </p:cNvPr>
          <p:cNvSpPr txBox="1"/>
          <p:nvPr/>
        </p:nvSpPr>
        <p:spPr>
          <a:xfrm>
            <a:off x="1124712" y="2367171"/>
            <a:ext cx="10424160" cy="2308324"/>
          </a:xfrm>
          <a:prstGeom prst="rect">
            <a:avLst/>
          </a:prstGeom>
          <a:noFill/>
        </p:spPr>
        <p:txBody>
          <a:bodyPr wrap="square" rtlCol="0">
            <a:spAutoFit/>
          </a:bodyPr>
          <a:lstStyle/>
          <a:p>
            <a:pPr algn="ctr"/>
            <a:r>
              <a:rPr lang="en-US" sz="4800" dirty="0">
                <a:solidFill>
                  <a:schemeClr val="bg1"/>
                </a:solidFill>
                <a:effectLst>
                  <a:outerShdw blurRad="38100" dist="38100" dir="2700000" algn="tl">
                    <a:srgbClr val="000000">
                      <a:alpha val="43137"/>
                    </a:srgbClr>
                  </a:outerShdw>
                </a:effectLst>
                <a:latin typeface="Californian FB" panose="0207040306080B030204" pitchFamily="18" charset="0"/>
              </a:rPr>
              <a:t>The idea that truth is variable depending upon one’s worldview or perspective. </a:t>
            </a:r>
          </a:p>
          <a:p>
            <a:pPr algn="ctr"/>
            <a:r>
              <a:rPr lang="en-US" sz="4800" dirty="0">
                <a:solidFill>
                  <a:schemeClr val="bg1"/>
                </a:solidFill>
                <a:effectLst>
                  <a:outerShdw blurRad="38100" dist="38100" dir="2700000" algn="tl">
                    <a:srgbClr val="000000">
                      <a:alpha val="43137"/>
                    </a:srgbClr>
                  </a:outerShdw>
                </a:effectLst>
                <a:latin typeface="Californian FB" panose="0207040306080B030204" pitchFamily="18" charset="0"/>
              </a:rPr>
              <a:t>There is no objective truth. </a:t>
            </a:r>
            <a:endParaRPr lang="en-US" sz="4400" dirty="0">
              <a:solidFill>
                <a:schemeClr val="bg1"/>
              </a:solidFill>
              <a:effectLst>
                <a:outerShdw blurRad="38100" dist="38100" dir="2700000" algn="tl">
                  <a:srgbClr val="000000">
                    <a:alpha val="43137"/>
                  </a:srgbClr>
                </a:outerShdw>
              </a:effectLst>
              <a:latin typeface="Californian FB" panose="0207040306080B030204" pitchFamily="18" charset="0"/>
            </a:endParaRPr>
          </a:p>
        </p:txBody>
      </p:sp>
    </p:spTree>
    <p:extLst>
      <p:ext uri="{BB962C8B-B14F-4D97-AF65-F5344CB8AC3E}">
        <p14:creationId xmlns:p14="http://schemas.microsoft.com/office/powerpoint/2010/main" val="19935102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208AF65D-7327-4EA5-BAF4-50730349B05C}"/>
              </a:ext>
            </a:extLst>
          </p:cNvPr>
          <p:cNvCxnSpPr>
            <a:cxnSpLocks/>
            <a:stCxn id="13" idx="0"/>
          </p:cNvCxnSpPr>
          <p:nvPr/>
        </p:nvCxnSpPr>
        <p:spPr>
          <a:xfrm flipH="1" flipV="1">
            <a:off x="6096000" y="3740926"/>
            <a:ext cx="3952360" cy="337236"/>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DEE45B1-B323-423A-B2E0-FDEA46BDA149}"/>
              </a:ext>
            </a:extLst>
          </p:cNvPr>
          <p:cNvCxnSpPr>
            <a:cxnSpLocks/>
            <a:stCxn id="3" idx="4"/>
            <a:endCxn id="6" idx="0"/>
          </p:cNvCxnSpPr>
          <p:nvPr/>
        </p:nvCxnSpPr>
        <p:spPr>
          <a:xfrm flipH="1">
            <a:off x="6095999" y="3744925"/>
            <a:ext cx="1" cy="241738"/>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D35457E-D1A5-4CAE-98BF-A78567D08EC0}"/>
              </a:ext>
            </a:extLst>
          </p:cNvPr>
          <p:cNvCxnSpPr>
            <a:stCxn id="3" idx="4"/>
            <a:endCxn id="11" idx="0"/>
          </p:cNvCxnSpPr>
          <p:nvPr/>
        </p:nvCxnSpPr>
        <p:spPr>
          <a:xfrm flipH="1">
            <a:off x="2278380" y="3744925"/>
            <a:ext cx="3817620" cy="121007"/>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4AD3EDD-A9B0-45D1-8A62-9D4B3B73DB7A}"/>
              </a:ext>
            </a:extLst>
          </p:cNvPr>
          <p:cNvSpPr txBox="1"/>
          <p:nvPr/>
        </p:nvSpPr>
        <p:spPr>
          <a:xfrm>
            <a:off x="786853" y="281354"/>
            <a:ext cx="10618294" cy="1015663"/>
          </a:xfrm>
          <a:prstGeom prst="rect">
            <a:avLst/>
          </a:prstGeom>
          <a:noFill/>
        </p:spPr>
        <p:txBody>
          <a:bodyPr wrap="square" rtlCol="0">
            <a:spAutoFit/>
          </a:bodyPr>
          <a:lstStyle/>
          <a:p>
            <a:pPr algn="ctr"/>
            <a:r>
              <a:rPr lang="en-US" sz="6000" dirty="0">
                <a:solidFill>
                  <a:schemeClr val="bg1"/>
                </a:solidFill>
                <a:effectLst>
                  <a:outerShdw blurRad="38100" dist="38100" dir="2700000" algn="tl">
                    <a:srgbClr val="000000">
                      <a:alpha val="43137"/>
                    </a:srgbClr>
                  </a:outerShdw>
                </a:effectLst>
                <a:latin typeface="Californian FB" panose="0207040306080B030204" pitchFamily="18" charset="0"/>
              </a:rPr>
              <a:t>Family Tree of Relativism</a:t>
            </a:r>
          </a:p>
        </p:txBody>
      </p:sp>
      <p:pic>
        <p:nvPicPr>
          <p:cNvPr id="3" name="Picture 2">
            <a:extLst>
              <a:ext uri="{FF2B5EF4-FFF2-40B4-BE49-F238E27FC236}">
                <a16:creationId xmlns:a16="http://schemas.microsoft.com/office/drawing/2014/main" id="{3F0BAEC1-99C6-4CA3-B679-1170433B1A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1814" y="1392694"/>
            <a:ext cx="2148371" cy="235223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6" name="Picture 5">
            <a:extLst>
              <a:ext uri="{FF2B5EF4-FFF2-40B4-BE49-F238E27FC236}">
                <a16:creationId xmlns:a16="http://schemas.microsoft.com/office/drawing/2014/main" id="{2C3412C5-A348-42FD-987E-B8F953CC58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4013" y="3986663"/>
            <a:ext cx="4143972" cy="258998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1" name="Picture 10">
            <a:extLst>
              <a:ext uri="{FF2B5EF4-FFF2-40B4-BE49-F238E27FC236}">
                <a16:creationId xmlns:a16="http://schemas.microsoft.com/office/drawing/2014/main" id="{652C3DFB-4A72-455F-BFA3-47773194B5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9429" y="3865932"/>
            <a:ext cx="1817901" cy="264844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3" name="Picture 12">
            <a:extLst>
              <a:ext uri="{FF2B5EF4-FFF2-40B4-BE49-F238E27FC236}">
                <a16:creationId xmlns:a16="http://schemas.microsoft.com/office/drawing/2014/main" id="{707A675D-31DA-49A3-9C3E-7CBCCE79F3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4668" y="4078162"/>
            <a:ext cx="2087384" cy="240698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4" name="TextBox 13">
            <a:extLst>
              <a:ext uri="{FF2B5EF4-FFF2-40B4-BE49-F238E27FC236}">
                <a16:creationId xmlns:a16="http://schemas.microsoft.com/office/drawing/2014/main" id="{F39EBE5D-31E0-41E3-8EB9-9C25B4E22B18}"/>
              </a:ext>
            </a:extLst>
          </p:cNvPr>
          <p:cNvSpPr txBox="1"/>
          <p:nvPr/>
        </p:nvSpPr>
        <p:spPr>
          <a:xfrm>
            <a:off x="4320538" y="3136612"/>
            <a:ext cx="3550921" cy="584775"/>
          </a:xfrm>
          <a:prstGeom prst="rect">
            <a:avLst/>
          </a:prstGeom>
          <a:noFill/>
        </p:spPr>
        <p:txBody>
          <a:bodyPr wrap="square" rtlCol="0">
            <a:spAutoFit/>
          </a:bodyPr>
          <a:lstStyle/>
          <a:p>
            <a:r>
              <a:rPr lang="en-US" sz="3200" dirty="0" err="1">
                <a:solidFill>
                  <a:schemeClr val="accent2"/>
                </a:solidFill>
                <a:effectLst>
                  <a:outerShdw blurRad="38100" dist="38100" dir="2700000" algn="tl">
                    <a:srgbClr val="000000">
                      <a:alpha val="43137"/>
                    </a:srgbClr>
                  </a:outerShdw>
                </a:effectLst>
                <a:latin typeface="Californian FB" panose="0207040306080B030204" pitchFamily="18" charset="0"/>
              </a:rPr>
              <a:t>Frederich</a:t>
            </a:r>
            <a:r>
              <a:rPr lang="en-US" sz="3200" dirty="0">
                <a:solidFill>
                  <a:schemeClr val="accent2"/>
                </a:solidFill>
                <a:effectLst>
                  <a:outerShdw blurRad="38100" dist="38100" dir="2700000" algn="tl">
                    <a:srgbClr val="000000">
                      <a:alpha val="43137"/>
                    </a:srgbClr>
                  </a:outerShdw>
                </a:effectLst>
                <a:latin typeface="Californian FB" panose="0207040306080B030204" pitchFamily="18" charset="0"/>
              </a:rPr>
              <a:t> Nietzsche</a:t>
            </a:r>
          </a:p>
        </p:txBody>
      </p:sp>
      <p:sp>
        <p:nvSpPr>
          <p:cNvPr id="15" name="TextBox 14">
            <a:extLst>
              <a:ext uri="{FF2B5EF4-FFF2-40B4-BE49-F238E27FC236}">
                <a16:creationId xmlns:a16="http://schemas.microsoft.com/office/drawing/2014/main" id="{98E0435E-CD71-47FE-89C4-4EC1843526FF}"/>
              </a:ext>
            </a:extLst>
          </p:cNvPr>
          <p:cNvSpPr txBox="1"/>
          <p:nvPr/>
        </p:nvSpPr>
        <p:spPr>
          <a:xfrm>
            <a:off x="930400" y="5791680"/>
            <a:ext cx="2695958" cy="584775"/>
          </a:xfrm>
          <a:prstGeom prst="rect">
            <a:avLst/>
          </a:prstGeom>
          <a:noFill/>
        </p:spPr>
        <p:txBody>
          <a:bodyPr wrap="square" rtlCol="0">
            <a:spAutoFit/>
          </a:bodyPr>
          <a:lstStyle/>
          <a:p>
            <a:r>
              <a:rPr lang="en-US" sz="3200" dirty="0">
                <a:solidFill>
                  <a:schemeClr val="accent2"/>
                </a:solidFill>
                <a:effectLst>
                  <a:outerShdw blurRad="38100" dist="38100" dir="2700000" algn="tl">
                    <a:srgbClr val="000000">
                      <a:alpha val="43137"/>
                    </a:srgbClr>
                  </a:outerShdw>
                </a:effectLst>
                <a:latin typeface="Californian FB" panose="0207040306080B030204" pitchFamily="18" charset="0"/>
              </a:rPr>
              <a:t>Vladimir Lenin</a:t>
            </a:r>
          </a:p>
        </p:txBody>
      </p:sp>
      <p:sp>
        <p:nvSpPr>
          <p:cNvPr id="16" name="TextBox 15">
            <a:extLst>
              <a:ext uri="{FF2B5EF4-FFF2-40B4-BE49-F238E27FC236}">
                <a16:creationId xmlns:a16="http://schemas.microsoft.com/office/drawing/2014/main" id="{D02E0B6D-21C7-4441-9B4D-FD187486C5C9}"/>
              </a:ext>
            </a:extLst>
          </p:cNvPr>
          <p:cNvSpPr txBox="1"/>
          <p:nvPr/>
        </p:nvSpPr>
        <p:spPr>
          <a:xfrm>
            <a:off x="4495856" y="5741166"/>
            <a:ext cx="3200283" cy="1077218"/>
          </a:xfrm>
          <a:prstGeom prst="rect">
            <a:avLst/>
          </a:prstGeom>
          <a:noFill/>
        </p:spPr>
        <p:txBody>
          <a:bodyPr wrap="square" rtlCol="0">
            <a:spAutoFit/>
          </a:bodyPr>
          <a:lstStyle/>
          <a:p>
            <a:pPr algn="ctr"/>
            <a:r>
              <a:rPr lang="en-US" sz="3200" dirty="0">
                <a:solidFill>
                  <a:schemeClr val="accent2"/>
                </a:solidFill>
                <a:effectLst>
                  <a:outerShdw blurRad="38100" dist="38100" dir="2700000" algn="tl">
                    <a:srgbClr val="000000">
                      <a:alpha val="43137"/>
                    </a:srgbClr>
                  </a:outerShdw>
                </a:effectLst>
                <a:latin typeface="Californian FB" panose="0207040306080B030204" pitchFamily="18" charset="0"/>
              </a:rPr>
              <a:t>Benito Mussolini Adolph Hitler</a:t>
            </a:r>
          </a:p>
        </p:txBody>
      </p:sp>
      <p:sp>
        <p:nvSpPr>
          <p:cNvPr id="17" name="TextBox 16">
            <a:extLst>
              <a:ext uri="{FF2B5EF4-FFF2-40B4-BE49-F238E27FC236}">
                <a16:creationId xmlns:a16="http://schemas.microsoft.com/office/drawing/2014/main" id="{ADB79102-F78B-4378-A284-4AE68A0D9458}"/>
              </a:ext>
            </a:extLst>
          </p:cNvPr>
          <p:cNvSpPr txBox="1"/>
          <p:nvPr/>
        </p:nvSpPr>
        <p:spPr>
          <a:xfrm>
            <a:off x="8871801" y="5791680"/>
            <a:ext cx="2353117" cy="584775"/>
          </a:xfrm>
          <a:prstGeom prst="rect">
            <a:avLst/>
          </a:prstGeom>
          <a:noFill/>
        </p:spPr>
        <p:txBody>
          <a:bodyPr wrap="square" rtlCol="0">
            <a:spAutoFit/>
          </a:bodyPr>
          <a:lstStyle/>
          <a:p>
            <a:r>
              <a:rPr lang="en-US" sz="3200" dirty="0">
                <a:solidFill>
                  <a:schemeClr val="accent2"/>
                </a:solidFill>
                <a:effectLst>
                  <a:outerShdw blurRad="38100" dist="38100" dir="2700000" algn="tl">
                    <a:srgbClr val="000000">
                      <a:alpha val="43137"/>
                    </a:srgbClr>
                  </a:outerShdw>
                </a:effectLst>
                <a:latin typeface="Californian FB" panose="0207040306080B030204" pitchFamily="18" charset="0"/>
              </a:rPr>
              <a:t>Joseph Stalin</a:t>
            </a:r>
          </a:p>
        </p:txBody>
      </p:sp>
    </p:spTree>
    <p:extLst>
      <p:ext uri="{BB962C8B-B14F-4D97-AF65-F5344CB8AC3E}">
        <p14:creationId xmlns:p14="http://schemas.microsoft.com/office/powerpoint/2010/main" val="2213291350"/>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ebula">
            <a:hlinkClick r:id="" action="ppaction://media"/>
            <a:extLst>
              <a:ext uri="{FF2B5EF4-FFF2-40B4-BE49-F238E27FC236}">
                <a16:creationId xmlns:a16="http://schemas.microsoft.com/office/drawing/2014/main" id="{30F75204-4CB1-426F-B4C2-BDBC18B613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B6C01B7-B982-4A7C-B0F1-77AD8B704903}"/>
              </a:ext>
            </a:extLst>
          </p:cNvPr>
          <p:cNvSpPr txBox="1"/>
          <p:nvPr/>
        </p:nvSpPr>
        <p:spPr>
          <a:xfrm>
            <a:off x="399874" y="127888"/>
            <a:ext cx="1139225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dirty="0">
                <a:solidFill>
                  <a:srgbClr val="16D1F6"/>
                </a:solidFill>
                <a:effectLst>
                  <a:outerShdw blurRad="38100" dist="38100" dir="2700000" algn="tl">
                    <a:srgbClr val="000000">
                      <a:alpha val="43137"/>
                    </a:srgbClr>
                  </a:outerShdw>
                </a:effectLst>
                <a:latin typeface="Californian FB" panose="0207040306080B030204" pitchFamily="18" charset="0"/>
              </a:rPr>
              <a:t>Chicago Statement on Biblical Inerrancy</a:t>
            </a:r>
            <a:endParaRPr kumimoji="0" lang="en-US" sz="5400" b="0" i="0" u="none" strike="noStrike" kern="1200" cap="none" spc="0" normalizeH="0" baseline="0" noProof="0" dirty="0">
              <a:ln>
                <a:noFill/>
              </a:ln>
              <a:solidFill>
                <a:srgbClr val="16D1F6"/>
              </a:solidFill>
              <a:effectLst>
                <a:outerShdw blurRad="38100" dist="38100" dir="2700000" algn="tl">
                  <a:srgbClr val="000000">
                    <a:alpha val="43137"/>
                  </a:srgbClr>
                </a:outerShdw>
              </a:effectLst>
              <a:uLnTx/>
              <a:uFillTx/>
              <a:latin typeface="Californian FB" panose="0207040306080B030204" pitchFamily="18" charset="0"/>
              <a:ea typeface="+mn-ea"/>
              <a:cs typeface="+mn-cs"/>
            </a:endParaRPr>
          </a:p>
        </p:txBody>
      </p:sp>
      <p:sp>
        <p:nvSpPr>
          <p:cNvPr id="6" name="TextBox 5">
            <a:extLst>
              <a:ext uri="{FF2B5EF4-FFF2-40B4-BE49-F238E27FC236}">
                <a16:creationId xmlns:a16="http://schemas.microsoft.com/office/drawing/2014/main" id="{754C7C79-181B-4D4D-90C3-819E71BA4627}"/>
              </a:ext>
            </a:extLst>
          </p:cNvPr>
          <p:cNvSpPr txBox="1"/>
          <p:nvPr/>
        </p:nvSpPr>
        <p:spPr>
          <a:xfrm>
            <a:off x="207264" y="1836048"/>
            <a:ext cx="1177747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fornian FB" panose="0207040306080B030204" pitchFamily="18" charset="0"/>
                <a:ea typeface="+mn-ea"/>
                <a:cs typeface="+mn-cs"/>
              </a:rPr>
              <a:t>4 Sign-posts of the Theological Landscape:</a:t>
            </a:r>
          </a:p>
        </p:txBody>
      </p:sp>
      <p:sp>
        <p:nvSpPr>
          <p:cNvPr id="7" name="TextBox 6">
            <a:extLst>
              <a:ext uri="{FF2B5EF4-FFF2-40B4-BE49-F238E27FC236}">
                <a16:creationId xmlns:a16="http://schemas.microsoft.com/office/drawing/2014/main" id="{22A16745-B2F3-4257-9BFE-9A72D3CEA7D4}"/>
              </a:ext>
            </a:extLst>
          </p:cNvPr>
          <p:cNvSpPr txBox="1"/>
          <p:nvPr/>
        </p:nvSpPr>
        <p:spPr>
          <a:xfrm>
            <a:off x="496062" y="2887266"/>
            <a:ext cx="11199876" cy="3477875"/>
          </a:xfrm>
          <a:prstGeom prst="rect">
            <a:avLst/>
          </a:prstGeom>
          <a:noFill/>
        </p:spPr>
        <p:txBody>
          <a:bodyPr wrap="square" rtlCol="0">
            <a:spAutoFit/>
          </a:bodyPr>
          <a:lstStyle/>
          <a:p>
            <a:pPr marL="914400" indent="-914400">
              <a:buAutoNum type="arabicPeriod"/>
            </a:pPr>
            <a:r>
              <a:rPr lang="en-US" sz="4400" dirty="0">
                <a:solidFill>
                  <a:schemeClr val="bg1"/>
                </a:solidFill>
                <a:effectLst>
                  <a:outerShdw blurRad="38100" dist="38100" dir="2700000" algn="tl">
                    <a:srgbClr val="000000">
                      <a:alpha val="43137"/>
                    </a:srgbClr>
                  </a:outerShdw>
                </a:effectLst>
                <a:latin typeface="Californian FB" panose="0207040306080B030204" pitchFamily="18" charset="0"/>
              </a:rPr>
              <a:t>The Fundamentalist-Modernist Controversy</a:t>
            </a:r>
          </a:p>
          <a:p>
            <a:pPr marL="914400" indent="-914400">
              <a:buAutoNum type="arabicPeriod"/>
            </a:pPr>
            <a:r>
              <a:rPr lang="en-US" sz="4400" dirty="0">
                <a:solidFill>
                  <a:schemeClr val="bg1"/>
                </a:solidFill>
                <a:effectLst>
                  <a:outerShdw blurRad="38100" dist="38100" dir="2700000" algn="tl">
                    <a:srgbClr val="000000">
                      <a:alpha val="43137"/>
                    </a:srgbClr>
                  </a:outerShdw>
                </a:effectLst>
                <a:latin typeface="Californian FB" panose="0207040306080B030204" pitchFamily="18" charset="0"/>
              </a:rPr>
              <a:t>Seminary Drift</a:t>
            </a:r>
          </a:p>
          <a:p>
            <a:pPr marL="914400" indent="-914400">
              <a:buAutoNum type="arabicPeriod"/>
            </a:pPr>
            <a:r>
              <a:rPr lang="en-US" sz="4400" dirty="0">
                <a:solidFill>
                  <a:schemeClr val="bg1"/>
                </a:solidFill>
                <a:effectLst>
                  <a:outerShdw blurRad="38100" dist="38100" dir="2700000" algn="tl">
                    <a:srgbClr val="000000">
                      <a:alpha val="43137"/>
                    </a:srgbClr>
                  </a:outerShdw>
                </a:effectLst>
                <a:latin typeface="Californian FB" panose="0207040306080B030204" pitchFamily="18" charset="0"/>
              </a:rPr>
              <a:t>R.C. Sproul and Ligonier Ministries</a:t>
            </a:r>
          </a:p>
          <a:p>
            <a:pPr marL="914400" indent="-914400">
              <a:buAutoNum type="arabicPeriod"/>
            </a:pPr>
            <a:r>
              <a:rPr lang="en-US" sz="4400" dirty="0">
                <a:solidFill>
                  <a:schemeClr val="bg1"/>
                </a:solidFill>
                <a:effectLst>
                  <a:outerShdw blurRad="38100" dist="38100" dir="2700000" algn="tl">
                    <a:srgbClr val="000000">
                      <a:alpha val="43137"/>
                    </a:srgbClr>
                  </a:outerShdw>
                </a:effectLst>
                <a:latin typeface="Californian FB" panose="0207040306080B030204" pitchFamily="18" charset="0"/>
              </a:rPr>
              <a:t>The International Council on Biblical Inerrancy</a:t>
            </a:r>
          </a:p>
        </p:txBody>
      </p:sp>
    </p:spTree>
    <p:extLst>
      <p:ext uri="{BB962C8B-B14F-4D97-AF65-F5344CB8AC3E}">
        <p14:creationId xmlns:p14="http://schemas.microsoft.com/office/powerpoint/2010/main" val="2953414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8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500"/>
                                        <p:tgtEl>
                                          <p:spTgt spid="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repeatCount="indefinite" fill="hold" display="0">
                  <p:stCondLst>
                    <p:cond delay="indefinite"/>
                  </p:stCondLst>
                </p:cTn>
                <p:tgtEl>
                  <p:spTgt spid="5"/>
                </p:tgtEl>
              </p:cMediaNode>
            </p:video>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AD3EDD-A9B0-45D1-8A62-9D4B3B73DB7A}"/>
              </a:ext>
            </a:extLst>
          </p:cNvPr>
          <p:cNvSpPr txBox="1"/>
          <p:nvPr/>
        </p:nvSpPr>
        <p:spPr>
          <a:xfrm>
            <a:off x="605262" y="272210"/>
            <a:ext cx="10981475" cy="1015663"/>
          </a:xfrm>
          <a:prstGeom prst="rect">
            <a:avLst/>
          </a:prstGeom>
          <a:noFill/>
        </p:spPr>
        <p:txBody>
          <a:bodyPr wrap="square" rtlCol="0">
            <a:spAutoFit/>
          </a:bodyPr>
          <a:lstStyle/>
          <a:p>
            <a:pPr algn="ctr"/>
            <a:r>
              <a:rPr lang="en-US" sz="6000" dirty="0">
                <a:solidFill>
                  <a:schemeClr val="bg1"/>
                </a:solidFill>
                <a:effectLst>
                  <a:outerShdw blurRad="38100" dist="38100" dir="2700000" algn="tl">
                    <a:srgbClr val="000000">
                      <a:alpha val="43137"/>
                    </a:srgbClr>
                  </a:outerShdw>
                </a:effectLst>
                <a:latin typeface="Californian FB" panose="0207040306080B030204" pitchFamily="18" charset="0"/>
              </a:rPr>
              <a:t>Fundamentalist-Modernist Debate</a:t>
            </a:r>
          </a:p>
        </p:txBody>
      </p:sp>
      <p:sp>
        <p:nvSpPr>
          <p:cNvPr id="9" name="TextBox 8">
            <a:extLst>
              <a:ext uri="{FF2B5EF4-FFF2-40B4-BE49-F238E27FC236}">
                <a16:creationId xmlns:a16="http://schemas.microsoft.com/office/drawing/2014/main" id="{DD9EA0EC-DB12-4F68-B94C-A79F06EFA437}"/>
              </a:ext>
            </a:extLst>
          </p:cNvPr>
          <p:cNvSpPr txBox="1"/>
          <p:nvPr/>
        </p:nvSpPr>
        <p:spPr>
          <a:xfrm>
            <a:off x="5532120" y="1953396"/>
            <a:ext cx="5818163" cy="3046988"/>
          </a:xfrm>
          <a:prstGeom prst="rect">
            <a:avLst/>
          </a:prstGeom>
          <a:noFill/>
        </p:spPr>
        <p:txBody>
          <a:bodyPr wrap="square" rtlCol="0">
            <a:spAutoFit/>
          </a:bodyPr>
          <a:lstStyle/>
          <a:p>
            <a:pPr algn="ctr"/>
            <a:r>
              <a:rPr lang="en-US" sz="4800" i="1" dirty="0">
                <a:solidFill>
                  <a:schemeClr val="bg1"/>
                </a:solidFill>
                <a:effectLst>
                  <a:outerShdw blurRad="38100" dist="38100" dir="2700000" algn="tl">
                    <a:srgbClr val="000000">
                      <a:alpha val="43137"/>
                    </a:srgbClr>
                  </a:outerShdw>
                </a:effectLst>
                <a:latin typeface="Californian FB" panose="0207040306080B030204" pitchFamily="18" charset="0"/>
              </a:rPr>
              <a:t>The Bible becomes the Word of God when it is sensed as being holy by the reader. </a:t>
            </a:r>
          </a:p>
        </p:txBody>
      </p:sp>
      <p:pic>
        <p:nvPicPr>
          <p:cNvPr id="5" name="Picture 4">
            <a:extLst>
              <a:ext uri="{FF2B5EF4-FFF2-40B4-BE49-F238E27FC236}">
                <a16:creationId xmlns:a16="http://schemas.microsoft.com/office/drawing/2014/main" id="{B1F75338-4543-4E74-A5FE-49D0F7D5F3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4400" y="1670976"/>
            <a:ext cx="3686851" cy="39044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 name="Rectangle 1">
            <a:extLst>
              <a:ext uri="{FF2B5EF4-FFF2-40B4-BE49-F238E27FC236}">
                <a16:creationId xmlns:a16="http://schemas.microsoft.com/office/drawing/2014/main" id="{41C4CF73-834A-4001-A0BF-5CFA091E9D0F}"/>
              </a:ext>
            </a:extLst>
          </p:cNvPr>
          <p:cNvSpPr/>
          <p:nvPr/>
        </p:nvSpPr>
        <p:spPr>
          <a:xfrm>
            <a:off x="8133676" y="1950357"/>
            <a:ext cx="1938351" cy="830997"/>
          </a:xfrm>
          <a:prstGeom prst="rect">
            <a:avLst/>
          </a:prstGeom>
        </p:spPr>
        <p:txBody>
          <a:bodyPr wrap="none">
            <a:spAutoFit/>
          </a:bodyPr>
          <a:lstStyle/>
          <a:p>
            <a:pPr algn="ctr"/>
            <a:r>
              <a:rPr lang="en-US" sz="4800" i="1" dirty="0">
                <a:solidFill>
                  <a:prstClr val="white"/>
                </a:solidFill>
                <a:effectLst>
                  <a:outerShdw blurRad="38100" dist="38100" dir="2700000" algn="tl">
                    <a:srgbClr val="000000">
                      <a:alpha val="43137"/>
                    </a:srgbClr>
                  </a:outerShdw>
                </a:effectLst>
                <a:latin typeface="Californian FB" panose="0207040306080B030204" pitchFamily="18" charset="0"/>
              </a:rPr>
              <a:t>becomes</a:t>
            </a:r>
            <a:endParaRPr lang="en-US" dirty="0"/>
          </a:p>
        </p:txBody>
      </p:sp>
      <p:sp>
        <p:nvSpPr>
          <p:cNvPr id="3" name="TextBox 2">
            <a:extLst>
              <a:ext uri="{FF2B5EF4-FFF2-40B4-BE49-F238E27FC236}">
                <a16:creationId xmlns:a16="http://schemas.microsoft.com/office/drawing/2014/main" id="{258600CC-722F-4556-A5DB-33836C3E0DE7}"/>
              </a:ext>
            </a:extLst>
          </p:cNvPr>
          <p:cNvSpPr txBox="1"/>
          <p:nvPr/>
        </p:nvSpPr>
        <p:spPr>
          <a:xfrm>
            <a:off x="841717" y="4415609"/>
            <a:ext cx="1947672" cy="584775"/>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latin typeface="Californian FB" panose="0207040306080B030204" pitchFamily="18" charset="0"/>
              </a:rPr>
              <a:t>Karl Barth</a:t>
            </a:r>
          </a:p>
        </p:txBody>
      </p:sp>
      <p:sp>
        <p:nvSpPr>
          <p:cNvPr id="6" name="TextBox 5">
            <a:extLst>
              <a:ext uri="{FF2B5EF4-FFF2-40B4-BE49-F238E27FC236}">
                <a16:creationId xmlns:a16="http://schemas.microsoft.com/office/drawing/2014/main" id="{422B40FC-0F6D-438E-AAFB-C27CD33A07B3}"/>
              </a:ext>
            </a:extLst>
          </p:cNvPr>
          <p:cNvSpPr txBox="1"/>
          <p:nvPr/>
        </p:nvSpPr>
        <p:spPr>
          <a:xfrm>
            <a:off x="5836451" y="2322728"/>
            <a:ext cx="5513832" cy="2308324"/>
          </a:xfrm>
          <a:prstGeom prst="rect">
            <a:avLst/>
          </a:prstGeom>
          <a:noFill/>
        </p:spPr>
        <p:txBody>
          <a:bodyPr wrap="square" rtlCol="0">
            <a:spAutoFit/>
          </a:bodyPr>
          <a:lstStyle/>
          <a:p>
            <a:pPr algn="ctr"/>
            <a:r>
              <a:rPr lang="en-US" sz="4800" i="1" dirty="0">
                <a:solidFill>
                  <a:schemeClr val="bg1"/>
                </a:solidFill>
                <a:effectLst>
                  <a:outerShdw blurRad="38100" dist="38100" dir="2700000" algn="tl">
                    <a:srgbClr val="000000">
                      <a:alpha val="43137"/>
                    </a:srgbClr>
                  </a:outerShdw>
                </a:effectLst>
                <a:latin typeface="Californian FB" panose="0207040306080B030204" pitchFamily="18" charset="0"/>
              </a:rPr>
              <a:t>The concepts of the Bible are inspired, but not the words.</a:t>
            </a:r>
          </a:p>
        </p:txBody>
      </p:sp>
    </p:spTree>
    <p:extLst>
      <p:ext uri="{BB962C8B-B14F-4D97-AF65-F5344CB8AC3E}">
        <p14:creationId xmlns:p14="http://schemas.microsoft.com/office/powerpoint/2010/main" val="10316681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2000" fill="hold"/>
                                        <p:tgtEl>
                                          <p:spTgt spid="2">
                                            <p:txEl>
                                              <p:pRg st="0" end="0"/>
                                            </p:txEl>
                                          </p:spTgt>
                                        </p:tgtEl>
                                        <p:attrNameLst>
                                          <p:attrName>style.color</p:attrName>
                                        </p:attrNameLst>
                                      </p:cBhvr>
                                      <p:to>
                                        <a:schemeClr val="accent2"/>
                                      </p:to>
                                    </p:animClr>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2">
                                            <p:txEl>
                                              <p:pRg st="0" end="0"/>
                                            </p:txEl>
                                          </p:spTgt>
                                        </p:tgtEl>
                                      </p:cBhvr>
                                    </p:animEffect>
                                    <p:set>
                                      <p:cBhvr>
                                        <p:cTn id="22" dur="1" fill="hold">
                                          <p:stCondLst>
                                            <p:cond delay="499"/>
                                          </p:stCondLst>
                                        </p:cTn>
                                        <p:tgtEl>
                                          <p:spTgt spid="2">
                                            <p:txEl>
                                              <p:pRg st="0" end="0"/>
                                            </p:txEl>
                                          </p:spTgt>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2" grpId="0" build="allAtOnce"/>
      <p:bldP spid="2" grpId="1" build="allAtOnce"/>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Bible Pages">
            <a:hlinkClick r:id="" action="ppaction://media"/>
            <a:extLst>
              <a:ext uri="{FF2B5EF4-FFF2-40B4-BE49-F238E27FC236}">
                <a16:creationId xmlns:a16="http://schemas.microsoft.com/office/drawing/2014/main" id="{F39FDEDF-1F87-4080-91F5-2103029A191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286000"/>
            <a:ext cx="12192000" cy="9144000"/>
          </a:xfrm>
          <a:prstGeom prst="rect">
            <a:avLst/>
          </a:prstGeom>
        </p:spPr>
      </p:pic>
      <p:sp>
        <p:nvSpPr>
          <p:cNvPr id="4" name="TextBox 3">
            <a:extLst>
              <a:ext uri="{FF2B5EF4-FFF2-40B4-BE49-F238E27FC236}">
                <a16:creationId xmlns:a16="http://schemas.microsoft.com/office/drawing/2014/main" id="{A4AD3EDD-A9B0-45D1-8A62-9D4B3B73DB7A}"/>
              </a:ext>
            </a:extLst>
          </p:cNvPr>
          <p:cNvSpPr txBox="1"/>
          <p:nvPr/>
        </p:nvSpPr>
        <p:spPr>
          <a:xfrm>
            <a:off x="622026" y="339044"/>
            <a:ext cx="10947947" cy="1015663"/>
          </a:xfrm>
          <a:prstGeom prst="rect">
            <a:avLst/>
          </a:prstGeom>
          <a:noFill/>
        </p:spPr>
        <p:txBody>
          <a:bodyPr wrap="square" rtlCol="0">
            <a:spAutoFit/>
          </a:bodyPr>
          <a:lstStyle/>
          <a:p>
            <a:pPr algn="ctr"/>
            <a:r>
              <a:rPr lang="en-US" sz="6000" dirty="0">
                <a:solidFill>
                  <a:schemeClr val="bg1"/>
                </a:solidFill>
                <a:effectLst>
                  <a:outerShdw blurRad="38100" dist="38100" dir="2700000" algn="tl">
                    <a:srgbClr val="000000">
                      <a:alpha val="43137"/>
                    </a:srgbClr>
                  </a:outerShdw>
                </a:effectLst>
                <a:latin typeface="Californian FB" panose="0207040306080B030204" pitchFamily="18" charset="0"/>
              </a:rPr>
              <a:t>Fundamentalist-Modernist Debate</a:t>
            </a:r>
          </a:p>
        </p:txBody>
      </p:sp>
      <p:sp>
        <p:nvSpPr>
          <p:cNvPr id="9" name="TextBox 8">
            <a:extLst>
              <a:ext uri="{FF2B5EF4-FFF2-40B4-BE49-F238E27FC236}">
                <a16:creationId xmlns:a16="http://schemas.microsoft.com/office/drawing/2014/main" id="{DD9EA0EC-DB12-4F68-B94C-A79F06EFA437}"/>
              </a:ext>
            </a:extLst>
          </p:cNvPr>
          <p:cNvSpPr txBox="1"/>
          <p:nvPr/>
        </p:nvSpPr>
        <p:spPr>
          <a:xfrm>
            <a:off x="622026" y="1498185"/>
            <a:ext cx="10947947" cy="1323439"/>
          </a:xfrm>
          <a:prstGeom prst="rect">
            <a:avLst/>
          </a:prstGeom>
          <a:noFill/>
        </p:spPr>
        <p:txBody>
          <a:bodyPr wrap="square" rtlCol="0">
            <a:spAutoFit/>
          </a:bodyPr>
          <a:lstStyle/>
          <a:p>
            <a:pPr algn="ctr"/>
            <a:r>
              <a:rPr lang="en-US" sz="4000" dirty="0">
                <a:solidFill>
                  <a:schemeClr val="bg1"/>
                </a:solidFill>
                <a:effectLst>
                  <a:outerShdw blurRad="38100" dist="38100" dir="2700000" algn="tl">
                    <a:srgbClr val="000000">
                      <a:alpha val="43137"/>
                    </a:srgbClr>
                  </a:outerShdw>
                </a:effectLst>
                <a:latin typeface="Californian FB" panose="0207040306080B030204" pitchFamily="18" charset="0"/>
              </a:rPr>
              <a:t>In 1910, the Presbyterian Church in the USA affirmed the following 5 “Fundamentals”:</a:t>
            </a:r>
          </a:p>
        </p:txBody>
      </p:sp>
      <p:sp>
        <p:nvSpPr>
          <p:cNvPr id="6" name="TextBox 5">
            <a:extLst>
              <a:ext uri="{FF2B5EF4-FFF2-40B4-BE49-F238E27FC236}">
                <a16:creationId xmlns:a16="http://schemas.microsoft.com/office/drawing/2014/main" id="{D52D4451-BA5D-4DFC-BC45-426F33DB1068}"/>
              </a:ext>
            </a:extLst>
          </p:cNvPr>
          <p:cNvSpPr txBox="1"/>
          <p:nvPr/>
        </p:nvSpPr>
        <p:spPr>
          <a:xfrm>
            <a:off x="265176" y="2965102"/>
            <a:ext cx="11768328" cy="3477875"/>
          </a:xfrm>
          <a:prstGeom prst="rect">
            <a:avLst/>
          </a:prstGeom>
          <a:noFill/>
        </p:spPr>
        <p:txBody>
          <a:bodyPr wrap="square" rtlCol="0">
            <a:spAutoFit/>
          </a:bodyPr>
          <a:lstStyle/>
          <a:p>
            <a:r>
              <a:rPr lang="en-US" sz="4400" dirty="0">
                <a:solidFill>
                  <a:schemeClr val="bg1"/>
                </a:solidFill>
                <a:effectLst>
                  <a:outerShdw blurRad="38100" dist="38100" dir="2700000" algn="tl">
                    <a:srgbClr val="000000">
                      <a:alpha val="43137"/>
                    </a:srgbClr>
                  </a:outerShdw>
                </a:effectLst>
                <a:latin typeface="Californian FB" panose="0207040306080B030204" pitchFamily="18" charset="0"/>
              </a:rPr>
              <a:t>1.	The inspiration and inerrancy of Scripture</a:t>
            </a:r>
          </a:p>
          <a:p>
            <a:r>
              <a:rPr lang="en-US" sz="4400" dirty="0">
                <a:solidFill>
                  <a:schemeClr val="bg1"/>
                </a:solidFill>
                <a:effectLst>
                  <a:outerShdw blurRad="38100" dist="38100" dir="2700000" algn="tl">
                    <a:srgbClr val="000000">
                      <a:alpha val="43137"/>
                    </a:srgbClr>
                  </a:outerShdw>
                </a:effectLst>
                <a:latin typeface="Californian FB" panose="0207040306080B030204" pitchFamily="18" charset="0"/>
              </a:rPr>
              <a:t>2.	The virgin birth of Christ</a:t>
            </a:r>
          </a:p>
          <a:p>
            <a:r>
              <a:rPr lang="en-US" sz="4400" dirty="0">
                <a:solidFill>
                  <a:schemeClr val="bg1"/>
                </a:solidFill>
                <a:effectLst>
                  <a:outerShdw blurRad="38100" dist="38100" dir="2700000" algn="tl">
                    <a:srgbClr val="000000">
                      <a:alpha val="43137"/>
                    </a:srgbClr>
                  </a:outerShdw>
                </a:effectLst>
                <a:latin typeface="Californian FB" panose="0207040306080B030204" pitchFamily="18" charset="0"/>
              </a:rPr>
              <a:t>3.	The death of Christ as an atonement for sin</a:t>
            </a:r>
          </a:p>
          <a:p>
            <a:r>
              <a:rPr lang="en-US" sz="4400" dirty="0">
                <a:solidFill>
                  <a:schemeClr val="bg1"/>
                </a:solidFill>
                <a:effectLst>
                  <a:outerShdw blurRad="38100" dist="38100" dir="2700000" algn="tl">
                    <a:srgbClr val="000000">
                      <a:alpha val="43137"/>
                    </a:srgbClr>
                  </a:outerShdw>
                </a:effectLst>
                <a:latin typeface="Californian FB" panose="0207040306080B030204" pitchFamily="18" charset="0"/>
              </a:rPr>
              <a:t>4.	The bodily resurrection of Christ</a:t>
            </a:r>
          </a:p>
          <a:p>
            <a:r>
              <a:rPr lang="en-US" sz="4400" dirty="0">
                <a:solidFill>
                  <a:schemeClr val="bg1"/>
                </a:solidFill>
                <a:effectLst>
                  <a:outerShdw blurRad="38100" dist="38100" dir="2700000" algn="tl">
                    <a:srgbClr val="000000">
                      <a:alpha val="43137"/>
                    </a:srgbClr>
                  </a:outerShdw>
                </a:effectLst>
                <a:latin typeface="Californian FB" panose="0207040306080B030204" pitchFamily="18" charset="0"/>
              </a:rPr>
              <a:t>5.	The historical reality of Christ's miracles</a:t>
            </a:r>
          </a:p>
        </p:txBody>
      </p:sp>
    </p:spTree>
    <p:extLst>
      <p:ext uri="{BB962C8B-B14F-4D97-AF65-F5344CB8AC3E}">
        <p14:creationId xmlns:p14="http://schemas.microsoft.com/office/powerpoint/2010/main" val="16824530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1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5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500"/>
                                        <p:tgtEl>
                                          <p:spTgt spid="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fade">
                                      <p:cBhvr>
                                        <p:cTn id="31" dur="500"/>
                                        <p:tgtEl>
                                          <p:spTgt spid="6">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animEffect transition="in" filter="fade">
                                      <p:cBhvr>
                                        <p:cTn id="36"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repeatCount="indefinite"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AD3EDD-A9B0-45D1-8A62-9D4B3B73DB7A}"/>
              </a:ext>
            </a:extLst>
          </p:cNvPr>
          <p:cNvSpPr txBox="1"/>
          <p:nvPr/>
        </p:nvSpPr>
        <p:spPr>
          <a:xfrm>
            <a:off x="786853" y="281354"/>
            <a:ext cx="10618294" cy="1015663"/>
          </a:xfrm>
          <a:prstGeom prst="rect">
            <a:avLst/>
          </a:prstGeom>
          <a:noFill/>
        </p:spPr>
        <p:txBody>
          <a:bodyPr wrap="square" rtlCol="0">
            <a:spAutoFit/>
          </a:bodyPr>
          <a:lstStyle/>
          <a:p>
            <a:pPr algn="ctr"/>
            <a:r>
              <a:rPr lang="en-US" sz="6000" dirty="0">
                <a:solidFill>
                  <a:schemeClr val="bg1"/>
                </a:solidFill>
                <a:effectLst>
                  <a:outerShdw blurRad="38100" dist="38100" dir="2700000" algn="tl">
                    <a:srgbClr val="000000">
                      <a:alpha val="43137"/>
                    </a:srgbClr>
                  </a:outerShdw>
                </a:effectLst>
                <a:latin typeface="Californian FB" panose="0207040306080B030204" pitchFamily="18" charset="0"/>
              </a:rPr>
              <a:t>Seminary Drift</a:t>
            </a:r>
          </a:p>
        </p:txBody>
      </p:sp>
      <p:sp>
        <p:nvSpPr>
          <p:cNvPr id="9" name="TextBox 8">
            <a:extLst>
              <a:ext uri="{FF2B5EF4-FFF2-40B4-BE49-F238E27FC236}">
                <a16:creationId xmlns:a16="http://schemas.microsoft.com/office/drawing/2014/main" id="{DD9EA0EC-DB12-4F68-B94C-A79F06EFA437}"/>
              </a:ext>
            </a:extLst>
          </p:cNvPr>
          <p:cNvSpPr txBox="1"/>
          <p:nvPr/>
        </p:nvSpPr>
        <p:spPr>
          <a:xfrm>
            <a:off x="883920" y="2358027"/>
            <a:ext cx="10424160" cy="3416320"/>
          </a:xfrm>
          <a:prstGeom prst="rect">
            <a:avLst/>
          </a:prstGeom>
          <a:noFill/>
        </p:spPr>
        <p:txBody>
          <a:bodyPr wrap="square" rtlCol="0">
            <a:spAutoFit/>
          </a:bodyPr>
          <a:lstStyle/>
          <a:p>
            <a:pPr algn="ctr"/>
            <a:r>
              <a:rPr lang="en-US" sz="5400" dirty="0">
                <a:solidFill>
                  <a:schemeClr val="bg1"/>
                </a:solidFill>
                <a:effectLst>
                  <a:outerShdw blurRad="38100" dist="38100" dir="2700000" algn="tl">
                    <a:srgbClr val="000000">
                      <a:alpha val="43137"/>
                    </a:srgbClr>
                  </a:outerShdw>
                </a:effectLst>
                <a:latin typeface="Californian FB" panose="0207040306080B030204" pitchFamily="18" charset="0"/>
              </a:rPr>
              <a:t>Harvard to Yale</a:t>
            </a:r>
          </a:p>
          <a:p>
            <a:pPr algn="ctr"/>
            <a:r>
              <a:rPr lang="en-US" sz="5400" dirty="0">
                <a:solidFill>
                  <a:schemeClr val="bg1"/>
                </a:solidFill>
                <a:effectLst>
                  <a:outerShdw blurRad="38100" dist="38100" dir="2700000" algn="tl">
                    <a:srgbClr val="000000">
                      <a:alpha val="43137"/>
                    </a:srgbClr>
                  </a:outerShdw>
                </a:effectLst>
                <a:latin typeface="Californian FB" panose="0207040306080B030204" pitchFamily="18" charset="0"/>
              </a:rPr>
              <a:t>Yale to Princeton</a:t>
            </a:r>
          </a:p>
          <a:p>
            <a:pPr algn="ctr"/>
            <a:r>
              <a:rPr lang="en-US" sz="5400" dirty="0">
                <a:solidFill>
                  <a:schemeClr val="bg1"/>
                </a:solidFill>
                <a:effectLst>
                  <a:outerShdw blurRad="38100" dist="38100" dir="2700000" algn="tl">
                    <a:srgbClr val="000000">
                      <a:alpha val="43137"/>
                    </a:srgbClr>
                  </a:outerShdw>
                </a:effectLst>
                <a:latin typeface="Californian FB" panose="0207040306080B030204" pitchFamily="18" charset="0"/>
              </a:rPr>
              <a:t>Princeton to Westminster</a:t>
            </a:r>
          </a:p>
          <a:p>
            <a:pPr algn="ctr"/>
            <a:r>
              <a:rPr lang="en-US" sz="5400" dirty="0">
                <a:solidFill>
                  <a:schemeClr val="bg1"/>
                </a:solidFill>
                <a:effectLst>
                  <a:outerShdw blurRad="38100" dist="38100" dir="2700000" algn="tl">
                    <a:srgbClr val="000000">
                      <a:alpha val="43137"/>
                    </a:srgbClr>
                  </a:outerShdw>
                </a:effectLst>
                <a:latin typeface="Californian FB" panose="0207040306080B030204" pitchFamily="18" charset="0"/>
              </a:rPr>
              <a:t>Fuller, Gordon-Conwell, Trinity</a:t>
            </a:r>
            <a:endParaRPr lang="en-US" sz="4800" dirty="0">
              <a:solidFill>
                <a:schemeClr val="bg1"/>
              </a:solidFill>
              <a:effectLst>
                <a:outerShdw blurRad="38100" dist="38100" dir="2700000" algn="tl">
                  <a:srgbClr val="000000">
                    <a:alpha val="43137"/>
                  </a:srgbClr>
                </a:outerShdw>
              </a:effectLst>
              <a:latin typeface="Californian FB" panose="0207040306080B030204" pitchFamily="18" charset="0"/>
            </a:endParaRPr>
          </a:p>
        </p:txBody>
      </p:sp>
    </p:spTree>
    <p:extLst>
      <p:ext uri="{BB962C8B-B14F-4D97-AF65-F5344CB8AC3E}">
        <p14:creationId xmlns:p14="http://schemas.microsoft.com/office/powerpoint/2010/main" val="25461431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AD3EDD-A9B0-45D1-8A62-9D4B3B73DB7A}"/>
              </a:ext>
            </a:extLst>
          </p:cNvPr>
          <p:cNvSpPr txBox="1"/>
          <p:nvPr/>
        </p:nvSpPr>
        <p:spPr>
          <a:xfrm>
            <a:off x="686034" y="275036"/>
            <a:ext cx="10819931" cy="1015663"/>
          </a:xfrm>
          <a:prstGeom prst="rect">
            <a:avLst/>
          </a:prstGeom>
          <a:noFill/>
        </p:spPr>
        <p:txBody>
          <a:bodyPr wrap="square" rtlCol="0">
            <a:spAutoFit/>
          </a:bodyPr>
          <a:lstStyle/>
          <a:p>
            <a:pPr algn="ctr"/>
            <a:r>
              <a:rPr lang="en-US" sz="6000" dirty="0">
                <a:solidFill>
                  <a:schemeClr val="bg1"/>
                </a:solidFill>
                <a:effectLst>
                  <a:outerShdw blurRad="38100" dist="38100" dir="2700000" algn="tl">
                    <a:srgbClr val="000000">
                      <a:alpha val="43137"/>
                    </a:srgbClr>
                  </a:outerShdw>
                </a:effectLst>
                <a:latin typeface="Californian FB" panose="0207040306080B030204" pitchFamily="18" charset="0"/>
              </a:rPr>
              <a:t>R.C. Sproul &amp; Ligonier Ministries</a:t>
            </a:r>
          </a:p>
        </p:txBody>
      </p:sp>
      <p:sp>
        <p:nvSpPr>
          <p:cNvPr id="9" name="TextBox 8">
            <a:extLst>
              <a:ext uri="{FF2B5EF4-FFF2-40B4-BE49-F238E27FC236}">
                <a16:creationId xmlns:a16="http://schemas.microsoft.com/office/drawing/2014/main" id="{DD9EA0EC-DB12-4F68-B94C-A79F06EFA437}"/>
              </a:ext>
            </a:extLst>
          </p:cNvPr>
          <p:cNvSpPr txBox="1"/>
          <p:nvPr/>
        </p:nvSpPr>
        <p:spPr>
          <a:xfrm>
            <a:off x="5953818" y="1470753"/>
            <a:ext cx="5818163" cy="4832092"/>
          </a:xfrm>
          <a:prstGeom prst="rect">
            <a:avLst/>
          </a:prstGeom>
          <a:noFill/>
        </p:spPr>
        <p:txBody>
          <a:bodyPr wrap="square" rtlCol="0">
            <a:spAutoFit/>
          </a:bodyPr>
          <a:lstStyle/>
          <a:p>
            <a:pPr algn="ctr"/>
            <a:r>
              <a:rPr lang="en-US" sz="4400" dirty="0">
                <a:solidFill>
                  <a:schemeClr val="bg1"/>
                </a:solidFill>
                <a:effectLst>
                  <a:outerShdw blurRad="38100" dist="38100" dir="2700000" algn="tl">
                    <a:srgbClr val="000000">
                      <a:alpha val="43137"/>
                    </a:srgbClr>
                  </a:outerShdw>
                </a:effectLst>
                <a:latin typeface="Californian FB" panose="0207040306080B030204" pitchFamily="18" charset="0"/>
              </a:rPr>
              <a:t>R.C. Sproul started Ligonier Ministries in 1971 to distribute Bible teaching via publications, cassette recordings, and radio broadcasts.</a:t>
            </a:r>
          </a:p>
        </p:txBody>
      </p:sp>
      <p:pic>
        <p:nvPicPr>
          <p:cNvPr id="5" name="Picture 4">
            <a:extLst>
              <a:ext uri="{FF2B5EF4-FFF2-40B4-BE49-F238E27FC236}">
                <a16:creationId xmlns:a16="http://schemas.microsoft.com/office/drawing/2014/main" id="{B1F75338-4543-4E74-A5FE-49D0F7D5F3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019" y="1707818"/>
            <a:ext cx="5854705" cy="366817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755795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AD3EDD-A9B0-45D1-8A62-9D4B3B73DB7A}"/>
              </a:ext>
            </a:extLst>
          </p:cNvPr>
          <p:cNvSpPr txBox="1"/>
          <p:nvPr/>
        </p:nvSpPr>
        <p:spPr>
          <a:xfrm>
            <a:off x="695178" y="317930"/>
            <a:ext cx="10801643" cy="1015663"/>
          </a:xfrm>
          <a:prstGeom prst="rect">
            <a:avLst/>
          </a:prstGeom>
          <a:noFill/>
        </p:spPr>
        <p:txBody>
          <a:bodyPr wrap="square" rtlCol="0">
            <a:spAutoFit/>
          </a:bodyPr>
          <a:lstStyle/>
          <a:p>
            <a:pPr algn="ctr"/>
            <a:r>
              <a:rPr lang="en-US" sz="6000" dirty="0">
                <a:solidFill>
                  <a:schemeClr val="bg1"/>
                </a:solidFill>
                <a:effectLst>
                  <a:outerShdw blurRad="38100" dist="38100" dir="2700000" algn="tl">
                    <a:srgbClr val="000000">
                      <a:alpha val="43137"/>
                    </a:srgbClr>
                  </a:outerShdw>
                </a:effectLst>
                <a:latin typeface="Californian FB" panose="0207040306080B030204" pitchFamily="18" charset="0"/>
              </a:rPr>
              <a:t>Int’l Council on Biblical Inerrancy</a:t>
            </a:r>
          </a:p>
        </p:txBody>
      </p:sp>
      <p:sp>
        <p:nvSpPr>
          <p:cNvPr id="5" name="TextBox 4">
            <a:extLst>
              <a:ext uri="{FF2B5EF4-FFF2-40B4-BE49-F238E27FC236}">
                <a16:creationId xmlns:a16="http://schemas.microsoft.com/office/drawing/2014/main" id="{12E2C072-4197-45EB-9D66-E9C10F9967FC}"/>
              </a:ext>
            </a:extLst>
          </p:cNvPr>
          <p:cNvSpPr txBox="1"/>
          <p:nvPr/>
        </p:nvSpPr>
        <p:spPr>
          <a:xfrm>
            <a:off x="207263" y="1662190"/>
            <a:ext cx="11777472"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fornian FB" panose="0207040306080B030204" pitchFamily="18" charset="0"/>
                <a:ea typeface="+mn-ea"/>
                <a:cs typeface="+mn-cs"/>
              </a:rPr>
              <a:t>The International Council on Biblical Inerrancy was convened in 1978 and</a:t>
            </a:r>
            <a:r>
              <a:rPr kumimoji="0" lang="en-US" sz="48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lifornian FB" panose="0207040306080B030204" pitchFamily="18" charset="0"/>
                <a:ea typeface="+mn-ea"/>
                <a:cs typeface="+mn-cs"/>
              </a:rPr>
              <a:t> was attended by 200 pastors and Bible scholars.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lifornian FB" panose="0207040306080B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noProof="0">
                <a:ln>
                  <a:noFill/>
                </a:ln>
                <a:solidFill>
                  <a:prstClr val="white"/>
                </a:solidFill>
                <a:effectLst>
                  <a:outerShdw blurRad="38100" dist="38100" dir="2700000" algn="tl">
                    <a:srgbClr val="000000">
                      <a:alpha val="43137"/>
                    </a:srgbClr>
                  </a:outerShdw>
                </a:effectLst>
                <a:uLnTx/>
                <a:uFillTx/>
                <a:latin typeface="Californian FB" panose="0207040306080B030204" pitchFamily="18" charset="0"/>
                <a:ea typeface="+mn-ea"/>
                <a:cs typeface="+mn-cs"/>
              </a:rPr>
              <a:t>The product </a:t>
            </a:r>
            <a:r>
              <a:rPr kumimoji="0" lang="en-US" sz="48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lifornian FB" panose="0207040306080B030204" pitchFamily="18" charset="0"/>
                <a:ea typeface="+mn-ea"/>
                <a:cs typeface="+mn-cs"/>
              </a:rPr>
              <a:t>of a 3-day consultation was the Chicago Statement on Biblical Inerrancy. </a:t>
            </a:r>
            <a:endPar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fornian FB" panose="0207040306080B030204" pitchFamily="18" charset="0"/>
              <a:ea typeface="+mn-ea"/>
              <a:cs typeface="+mn-cs"/>
            </a:endParaRPr>
          </a:p>
        </p:txBody>
      </p:sp>
    </p:spTree>
    <p:extLst>
      <p:ext uri="{BB962C8B-B14F-4D97-AF65-F5344CB8AC3E}">
        <p14:creationId xmlns:p14="http://schemas.microsoft.com/office/powerpoint/2010/main" val="26986479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AD3EDD-A9B0-45D1-8A62-9D4B3B73DB7A}"/>
              </a:ext>
            </a:extLst>
          </p:cNvPr>
          <p:cNvSpPr txBox="1"/>
          <p:nvPr/>
        </p:nvSpPr>
        <p:spPr>
          <a:xfrm>
            <a:off x="225549" y="316527"/>
            <a:ext cx="11740896" cy="1015663"/>
          </a:xfrm>
          <a:prstGeom prst="rect">
            <a:avLst/>
          </a:prstGeom>
          <a:noFill/>
        </p:spPr>
        <p:txBody>
          <a:bodyPr wrap="square" rtlCol="0">
            <a:spAutoFit/>
          </a:bodyPr>
          <a:lstStyle/>
          <a:p>
            <a:pPr algn="ctr"/>
            <a:r>
              <a:rPr lang="en-US" sz="6000" dirty="0">
                <a:solidFill>
                  <a:schemeClr val="bg1"/>
                </a:solidFill>
                <a:effectLst>
                  <a:outerShdw blurRad="38100" dist="38100" dir="2700000" algn="tl">
                    <a:srgbClr val="000000">
                      <a:alpha val="43137"/>
                    </a:srgbClr>
                  </a:outerShdw>
                </a:effectLst>
                <a:latin typeface="Californian FB" panose="0207040306080B030204" pitchFamily="18" charset="0"/>
              </a:rPr>
              <a:t>Int’l Council on Biblical Inerrancy</a:t>
            </a:r>
          </a:p>
        </p:txBody>
      </p:sp>
      <p:pic>
        <p:nvPicPr>
          <p:cNvPr id="3" name="Picture 2">
            <a:extLst>
              <a:ext uri="{FF2B5EF4-FFF2-40B4-BE49-F238E27FC236}">
                <a16:creationId xmlns:a16="http://schemas.microsoft.com/office/drawing/2014/main" id="{3F0BAEC1-99C6-4CA3-B679-1170433B1A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783" y="1395303"/>
            <a:ext cx="1552195" cy="186263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6" name="Picture 5">
            <a:extLst>
              <a:ext uri="{FF2B5EF4-FFF2-40B4-BE49-F238E27FC236}">
                <a16:creationId xmlns:a16="http://schemas.microsoft.com/office/drawing/2014/main" id="{2C3412C5-A348-42FD-987E-B8F953CC58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8475" y="1652958"/>
            <a:ext cx="2765000" cy="155531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1" name="Picture 10">
            <a:extLst>
              <a:ext uri="{FF2B5EF4-FFF2-40B4-BE49-F238E27FC236}">
                <a16:creationId xmlns:a16="http://schemas.microsoft.com/office/drawing/2014/main" id="{652C3DFB-4A72-455F-BFA3-47773194B5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2582" y="1422126"/>
            <a:ext cx="1477612" cy="187857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3" name="Picture 12">
            <a:extLst>
              <a:ext uri="{FF2B5EF4-FFF2-40B4-BE49-F238E27FC236}">
                <a16:creationId xmlns:a16="http://schemas.microsoft.com/office/drawing/2014/main" id="{707A675D-31DA-49A3-9C3E-7CBCCE79F3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6454" y="1454665"/>
            <a:ext cx="1555295" cy="195189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4" name="TextBox 13">
            <a:extLst>
              <a:ext uri="{FF2B5EF4-FFF2-40B4-BE49-F238E27FC236}">
                <a16:creationId xmlns:a16="http://schemas.microsoft.com/office/drawing/2014/main" id="{F39EBE5D-31E0-41E3-8EB9-9C25B4E22B18}"/>
              </a:ext>
            </a:extLst>
          </p:cNvPr>
          <p:cNvSpPr txBox="1"/>
          <p:nvPr/>
        </p:nvSpPr>
        <p:spPr>
          <a:xfrm>
            <a:off x="468171" y="2730035"/>
            <a:ext cx="2133417" cy="461665"/>
          </a:xfrm>
          <a:prstGeom prst="rect">
            <a:avLst/>
          </a:prstGeom>
          <a:noFill/>
        </p:spPr>
        <p:txBody>
          <a:bodyPr wrap="square" rtlCol="0">
            <a:spAutoFit/>
          </a:bodyPr>
          <a:lstStyle/>
          <a:p>
            <a:r>
              <a:rPr lang="en-US" sz="2400" dirty="0">
                <a:solidFill>
                  <a:schemeClr val="accent2"/>
                </a:solidFill>
                <a:effectLst>
                  <a:outerShdw blurRad="38100" dist="38100" dir="2700000" algn="tl">
                    <a:srgbClr val="000000">
                      <a:alpha val="43137"/>
                    </a:srgbClr>
                  </a:outerShdw>
                </a:effectLst>
                <a:latin typeface="Californian FB" panose="0207040306080B030204" pitchFamily="18" charset="0"/>
              </a:rPr>
              <a:t>Harold Lindsell</a:t>
            </a:r>
          </a:p>
        </p:txBody>
      </p:sp>
      <p:sp>
        <p:nvSpPr>
          <p:cNvPr id="15" name="TextBox 14">
            <a:extLst>
              <a:ext uri="{FF2B5EF4-FFF2-40B4-BE49-F238E27FC236}">
                <a16:creationId xmlns:a16="http://schemas.microsoft.com/office/drawing/2014/main" id="{98E0435E-CD71-47FE-89C4-4EC1843526FF}"/>
              </a:ext>
            </a:extLst>
          </p:cNvPr>
          <p:cNvSpPr txBox="1"/>
          <p:nvPr/>
        </p:nvSpPr>
        <p:spPr>
          <a:xfrm>
            <a:off x="2344301" y="1422126"/>
            <a:ext cx="2334174" cy="461665"/>
          </a:xfrm>
          <a:prstGeom prst="rect">
            <a:avLst/>
          </a:prstGeom>
          <a:noFill/>
        </p:spPr>
        <p:txBody>
          <a:bodyPr wrap="square" rtlCol="0">
            <a:spAutoFit/>
          </a:bodyPr>
          <a:lstStyle/>
          <a:p>
            <a:r>
              <a:rPr lang="en-US" sz="2400" dirty="0">
                <a:solidFill>
                  <a:schemeClr val="accent2"/>
                </a:solidFill>
                <a:effectLst>
                  <a:outerShdw blurRad="38100" dist="38100" dir="2700000" algn="tl">
                    <a:srgbClr val="000000">
                      <a:alpha val="43137"/>
                    </a:srgbClr>
                  </a:outerShdw>
                </a:effectLst>
                <a:latin typeface="Californian FB" panose="0207040306080B030204" pitchFamily="18" charset="0"/>
              </a:rPr>
              <a:t>Francis Schaeffer</a:t>
            </a:r>
          </a:p>
        </p:txBody>
      </p:sp>
      <p:sp>
        <p:nvSpPr>
          <p:cNvPr id="16" name="TextBox 15">
            <a:extLst>
              <a:ext uri="{FF2B5EF4-FFF2-40B4-BE49-F238E27FC236}">
                <a16:creationId xmlns:a16="http://schemas.microsoft.com/office/drawing/2014/main" id="{D02E0B6D-21C7-4441-9B4D-FD187486C5C9}"/>
              </a:ext>
            </a:extLst>
          </p:cNvPr>
          <p:cNvSpPr txBox="1"/>
          <p:nvPr/>
        </p:nvSpPr>
        <p:spPr>
          <a:xfrm>
            <a:off x="4939339" y="2869437"/>
            <a:ext cx="2243272" cy="461665"/>
          </a:xfrm>
          <a:prstGeom prst="rect">
            <a:avLst/>
          </a:prstGeom>
          <a:noFill/>
        </p:spPr>
        <p:txBody>
          <a:bodyPr wrap="square" rtlCol="0">
            <a:spAutoFit/>
          </a:bodyPr>
          <a:lstStyle/>
          <a:p>
            <a:pPr algn="ctr"/>
            <a:r>
              <a:rPr lang="en-US" sz="2400" dirty="0">
                <a:solidFill>
                  <a:schemeClr val="accent2"/>
                </a:solidFill>
                <a:effectLst>
                  <a:outerShdw blurRad="38100" dist="38100" dir="2700000" algn="tl">
                    <a:srgbClr val="000000">
                      <a:alpha val="43137"/>
                    </a:srgbClr>
                  </a:outerShdw>
                </a:effectLst>
                <a:latin typeface="Californian FB" panose="0207040306080B030204" pitchFamily="18" charset="0"/>
              </a:rPr>
              <a:t>Carl F. H. Henry</a:t>
            </a:r>
          </a:p>
        </p:txBody>
      </p:sp>
      <p:sp>
        <p:nvSpPr>
          <p:cNvPr id="17" name="TextBox 16">
            <a:extLst>
              <a:ext uri="{FF2B5EF4-FFF2-40B4-BE49-F238E27FC236}">
                <a16:creationId xmlns:a16="http://schemas.microsoft.com/office/drawing/2014/main" id="{ADB79102-F78B-4378-A284-4AE68A0D9458}"/>
              </a:ext>
            </a:extLst>
          </p:cNvPr>
          <p:cNvSpPr txBox="1"/>
          <p:nvPr/>
        </p:nvSpPr>
        <p:spPr>
          <a:xfrm>
            <a:off x="7293936" y="1299293"/>
            <a:ext cx="2922166" cy="461665"/>
          </a:xfrm>
          <a:prstGeom prst="rect">
            <a:avLst/>
          </a:prstGeom>
          <a:noFill/>
        </p:spPr>
        <p:txBody>
          <a:bodyPr wrap="square" rtlCol="0">
            <a:spAutoFit/>
          </a:bodyPr>
          <a:lstStyle/>
          <a:p>
            <a:r>
              <a:rPr lang="en-US" sz="2400" dirty="0">
                <a:solidFill>
                  <a:schemeClr val="accent2"/>
                </a:solidFill>
                <a:effectLst>
                  <a:outerShdw blurRad="38100" dist="38100" dir="2700000" algn="tl">
                    <a:srgbClr val="000000">
                      <a:alpha val="43137"/>
                    </a:srgbClr>
                  </a:outerShdw>
                </a:effectLst>
                <a:latin typeface="Californian FB" panose="0207040306080B030204" pitchFamily="18" charset="0"/>
              </a:rPr>
              <a:t>Harold John </a:t>
            </a:r>
            <a:r>
              <a:rPr lang="en-US" sz="2400" dirty="0" err="1">
                <a:solidFill>
                  <a:schemeClr val="accent2"/>
                </a:solidFill>
                <a:effectLst>
                  <a:outerShdw blurRad="38100" dist="38100" dir="2700000" algn="tl">
                    <a:srgbClr val="000000">
                      <a:alpha val="43137"/>
                    </a:srgbClr>
                  </a:outerShdw>
                </a:effectLst>
                <a:latin typeface="Californian FB" panose="0207040306080B030204" pitchFamily="18" charset="0"/>
              </a:rPr>
              <a:t>Ockenga</a:t>
            </a:r>
            <a:endParaRPr lang="en-US" sz="2400" dirty="0">
              <a:solidFill>
                <a:schemeClr val="accent2"/>
              </a:solidFill>
              <a:effectLst>
                <a:outerShdw blurRad="38100" dist="38100" dir="2700000" algn="tl">
                  <a:srgbClr val="000000">
                    <a:alpha val="43137"/>
                  </a:srgbClr>
                </a:outerShdw>
              </a:effectLst>
              <a:latin typeface="Californian FB" panose="0207040306080B030204" pitchFamily="18" charset="0"/>
            </a:endParaRPr>
          </a:p>
        </p:txBody>
      </p:sp>
      <p:pic>
        <p:nvPicPr>
          <p:cNvPr id="18" name="Picture 17">
            <a:extLst>
              <a:ext uri="{FF2B5EF4-FFF2-40B4-BE49-F238E27FC236}">
                <a16:creationId xmlns:a16="http://schemas.microsoft.com/office/drawing/2014/main" id="{3D002469-994C-4024-9CDE-B8AE174C6D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410" y="4006490"/>
            <a:ext cx="2260278" cy="135088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2" name="Picture 21">
            <a:extLst>
              <a:ext uri="{FF2B5EF4-FFF2-40B4-BE49-F238E27FC236}">
                <a16:creationId xmlns:a16="http://schemas.microsoft.com/office/drawing/2014/main" id="{2E9A16C8-D182-463D-8EDA-FC8CD35E01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95922" y="4074181"/>
            <a:ext cx="2730105" cy="153275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3" name="Picture 22">
            <a:extLst>
              <a:ext uri="{FF2B5EF4-FFF2-40B4-BE49-F238E27FC236}">
                <a16:creationId xmlns:a16="http://schemas.microsoft.com/office/drawing/2014/main" id="{5404442C-86EA-46A7-8F20-DE56148F68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16102" y="1473532"/>
            <a:ext cx="1384892" cy="195546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4" name="TextBox 23">
            <a:extLst>
              <a:ext uri="{FF2B5EF4-FFF2-40B4-BE49-F238E27FC236}">
                <a16:creationId xmlns:a16="http://schemas.microsoft.com/office/drawing/2014/main" id="{9168EC9B-32F8-4CDF-94AC-FE955AC3AB7A}"/>
              </a:ext>
            </a:extLst>
          </p:cNvPr>
          <p:cNvSpPr txBox="1"/>
          <p:nvPr/>
        </p:nvSpPr>
        <p:spPr>
          <a:xfrm>
            <a:off x="10038777" y="2898080"/>
            <a:ext cx="1739542" cy="461665"/>
          </a:xfrm>
          <a:prstGeom prst="rect">
            <a:avLst/>
          </a:prstGeom>
          <a:noFill/>
        </p:spPr>
        <p:txBody>
          <a:bodyPr wrap="square" rtlCol="0">
            <a:spAutoFit/>
          </a:bodyPr>
          <a:lstStyle/>
          <a:p>
            <a:r>
              <a:rPr lang="en-US" sz="2400" dirty="0">
                <a:solidFill>
                  <a:schemeClr val="accent2"/>
                </a:solidFill>
                <a:effectLst>
                  <a:outerShdw blurRad="38100" dist="38100" dir="2700000" algn="tl">
                    <a:srgbClr val="000000">
                      <a:alpha val="43137"/>
                    </a:srgbClr>
                  </a:outerShdw>
                </a:effectLst>
                <a:latin typeface="Californian FB" panose="0207040306080B030204" pitchFamily="18" charset="0"/>
              </a:rPr>
              <a:t>James </a:t>
            </a:r>
            <a:r>
              <a:rPr lang="en-US" sz="2400" dirty="0" err="1">
                <a:solidFill>
                  <a:schemeClr val="accent2"/>
                </a:solidFill>
                <a:effectLst>
                  <a:outerShdw blurRad="38100" dist="38100" dir="2700000" algn="tl">
                    <a:srgbClr val="000000">
                      <a:alpha val="43137"/>
                    </a:srgbClr>
                  </a:outerShdw>
                </a:effectLst>
                <a:latin typeface="Californian FB" panose="0207040306080B030204" pitchFamily="18" charset="0"/>
              </a:rPr>
              <a:t>Boice</a:t>
            </a:r>
            <a:endParaRPr lang="en-US" sz="2400" dirty="0">
              <a:solidFill>
                <a:schemeClr val="accent2"/>
              </a:solidFill>
              <a:effectLst>
                <a:outerShdw blurRad="38100" dist="38100" dir="2700000" algn="tl">
                  <a:srgbClr val="000000">
                    <a:alpha val="43137"/>
                  </a:srgbClr>
                </a:outerShdw>
              </a:effectLst>
              <a:latin typeface="Californian FB" panose="0207040306080B030204" pitchFamily="18" charset="0"/>
            </a:endParaRPr>
          </a:p>
        </p:txBody>
      </p:sp>
      <p:sp>
        <p:nvSpPr>
          <p:cNvPr id="25" name="TextBox 24">
            <a:extLst>
              <a:ext uri="{FF2B5EF4-FFF2-40B4-BE49-F238E27FC236}">
                <a16:creationId xmlns:a16="http://schemas.microsoft.com/office/drawing/2014/main" id="{67A52D0C-D802-416C-9917-805D3E6B46CD}"/>
              </a:ext>
            </a:extLst>
          </p:cNvPr>
          <p:cNvSpPr txBox="1"/>
          <p:nvPr/>
        </p:nvSpPr>
        <p:spPr>
          <a:xfrm>
            <a:off x="610499" y="5130052"/>
            <a:ext cx="1530099" cy="461665"/>
          </a:xfrm>
          <a:prstGeom prst="rect">
            <a:avLst/>
          </a:prstGeom>
          <a:noFill/>
        </p:spPr>
        <p:txBody>
          <a:bodyPr wrap="square" rtlCol="0">
            <a:spAutoFit/>
          </a:bodyPr>
          <a:lstStyle/>
          <a:p>
            <a:r>
              <a:rPr lang="en-US" sz="2400" dirty="0">
                <a:solidFill>
                  <a:schemeClr val="accent2"/>
                </a:solidFill>
                <a:effectLst>
                  <a:outerShdw blurRad="38100" dist="38100" dir="2700000" algn="tl">
                    <a:srgbClr val="000000">
                      <a:alpha val="43137"/>
                    </a:srgbClr>
                  </a:outerShdw>
                </a:effectLst>
                <a:latin typeface="Californian FB" panose="0207040306080B030204" pitchFamily="18" charset="0"/>
              </a:rPr>
              <a:t>Jay Adams</a:t>
            </a:r>
          </a:p>
        </p:txBody>
      </p:sp>
      <p:sp>
        <p:nvSpPr>
          <p:cNvPr id="26" name="TextBox 25">
            <a:extLst>
              <a:ext uri="{FF2B5EF4-FFF2-40B4-BE49-F238E27FC236}">
                <a16:creationId xmlns:a16="http://schemas.microsoft.com/office/drawing/2014/main" id="{3E87D3F2-D895-42CC-A4E3-1D1AA71794BF}"/>
              </a:ext>
            </a:extLst>
          </p:cNvPr>
          <p:cNvSpPr txBox="1"/>
          <p:nvPr/>
        </p:nvSpPr>
        <p:spPr>
          <a:xfrm>
            <a:off x="5330263" y="5205042"/>
            <a:ext cx="1461422" cy="461665"/>
          </a:xfrm>
          <a:prstGeom prst="rect">
            <a:avLst/>
          </a:prstGeom>
          <a:noFill/>
        </p:spPr>
        <p:txBody>
          <a:bodyPr wrap="square" rtlCol="0">
            <a:spAutoFit/>
          </a:bodyPr>
          <a:lstStyle/>
          <a:p>
            <a:r>
              <a:rPr lang="en-US" sz="2400" dirty="0">
                <a:solidFill>
                  <a:schemeClr val="accent2"/>
                </a:solidFill>
                <a:effectLst>
                  <a:outerShdw blurRad="38100" dist="38100" dir="2700000" algn="tl">
                    <a:srgbClr val="000000">
                      <a:alpha val="43137"/>
                    </a:srgbClr>
                  </a:outerShdw>
                </a:effectLst>
                <a:latin typeface="Californian FB" panose="0207040306080B030204" pitchFamily="18" charset="0"/>
              </a:rPr>
              <a:t>J.I. Packer</a:t>
            </a:r>
          </a:p>
        </p:txBody>
      </p:sp>
      <p:pic>
        <p:nvPicPr>
          <p:cNvPr id="28" name="Picture 27">
            <a:extLst>
              <a:ext uri="{FF2B5EF4-FFF2-40B4-BE49-F238E27FC236}">
                <a16:creationId xmlns:a16="http://schemas.microsoft.com/office/drawing/2014/main" id="{B45B676D-0235-4826-9FF2-08BEC8F971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72582" y="3704656"/>
            <a:ext cx="1463922" cy="195189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7" name="TextBox 26">
            <a:extLst>
              <a:ext uri="{FF2B5EF4-FFF2-40B4-BE49-F238E27FC236}">
                <a16:creationId xmlns:a16="http://schemas.microsoft.com/office/drawing/2014/main" id="{AA273796-120A-4476-B204-E971D3D10F9F}"/>
              </a:ext>
            </a:extLst>
          </p:cNvPr>
          <p:cNvSpPr txBox="1"/>
          <p:nvPr/>
        </p:nvSpPr>
        <p:spPr>
          <a:xfrm>
            <a:off x="2303232" y="3818417"/>
            <a:ext cx="2416311" cy="461665"/>
          </a:xfrm>
          <a:prstGeom prst="rect">
            <a:avLst/>
          </a:prstGeom>
          <a:noFill/>
        </p:spPr>
        <p:txBody>
          <a:bodyPr wrap="square" rtlCol="0">
            <a:spAutoFit/>
          </a:bodyPr>
          <a:lstStyle/>
          <a:p>
            <a:r>
              <a:rPr lang="en-US" sz="2400" dirty="0">
                <a:solidFill>
                  <a:schemeClr val="accent2"/>
                </a:solidFill>
                <a:effectLst>
                  <a:outerShdw blurRad="38100" dist="38100" dir="2700000" algn="tl">
                    <a:srgbClr val="000000">
                      <a:alpha val="43137"/>
                    </a:srgbClr>
                  </a:outerShdw>
                </a:effectLst>
                <a:latin typeface="Californian FB" panose="0207040306080B030204" pitchFamily="18" charset="0"/>
              </a:rPr>
              <a:t>D. James Kennedy</a:t>
            </a:r>
          </a:p>
        </p:txBody>
      </p:sp>
      <p:pic>
        <p:nvPicPr>
          <p:cNvPr id="29" name="Picture 28">
            <a:extLst>
              <a:ext uri="{FF2B5EF4-FFF2-40B4-BE49-F238E27FC236}">
                <a16:creationId xmlns:a16="http://schemas.microsoft.com/office/drawing/2014/main" id="{0E30D137-CD9A-4DE8-8DE0-4ACA450851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51293" y="4006489"/>
            <a:ext cx="1470095" cy="171971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30" name="Picture 29">
            <a:extLst>
              <a:ext uri="{FF2B5EF4-FFF2-40B4-BE49-F238E27FC236}">
                <a16:creationId xmlns:a16="http://schemas.microsoft.com/office/drawing/2014/main" id="{BA974A01-800A-41DD-8765-BBB55D058FA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16103" y="3881237"/>
            <a:ext cx="1384891" cy="184497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1" name="TextBox 30">
            <a:extLst>
              <a:ext uri="{FF2B5EF4-FFF2-40B4-BE49-F238E27FC236}">
                <a16:creationId xmlns:a16="http://schemas.microsoft.com/office/drawing/2014/main" id="{6341E979-C880-496B-B4D5-B67604A92F4E}"/>
              </a:ext>
            </a:extLst>
          </p:cNvPr>
          <p:cNvSpPr txBox="1"/>
          <p:nvPr/>
        </p:nvSpPr>
        <p:spPr>
          <a:xfrm>
            <a:off x="9729097" y="5425720"/>
            <a:ext cx="2358901" cy="461665"/>
          </a:xfrm>
          <a:prstGeom prst="rect">
            <a:avLst/>
          </a:prstGeom>
          <a:noFill/>
        </p:spPr>
        <p:txBody>
          <a:bodyPr wrap="square" rtlCol="0">
            <a:spAutoFit/>
          </a:bodyPr>
          <a:lstStyle/>
          <a:p>
            <a:r>
              <a:rPr lang="en-US" sz="2400" dirty="0">
                <a:solidFill>
                  <a:schemeClr val="accent2"/>
                </a:solidFill>
                <a:effectLst>
                  <a:outerShdw blurRad="38100" dist="38100" dir="2700000" algn="tl">
                    <a:srgbClr val="000000">
                      <a:alpha val="43137"/>
                    </a:srgbClr>
                  </a:outerShdw>
                </a:effectLst>
                <a:latin typeface="Californian FB" panose="0207040306080B030204" pitchFamily="18" charset="0"/>
              </a:rPr>
              <a:t>Walter Kaiser, Jr.</a:t>
            </a:r>
          </a:p>
        </p:txBody>
      </p:sp>
      <p:sp>
        <p:nvSpPr>
          <p:cNvPr id="32" name="TextBox 31">
            <a:extLst>
              <a:ext uri="{FF2B5EF4-FFF2-40B4-BE49-F238E27FC236}">
                <a16:creationId xmlns:a16="http://schemas.microsoft.com/office/drawing/2014/main" id="{308823F5-9E75-4334-8E17-5F4DCA9B9E41}"/>
              </a:ext>
            </a:extLst>
          </p:cNvPr>
          <p:cNvSpPr txBox="1"/>
          <p:nvPr/>
        </p:nvSpPr>
        <p:spPr>
          <a:xfrm>
            <a:off x="7816569" y="3775656"/>
            <a:ext cx="1739542" cy="461665"/>
          </a:xfrm>
          <a:prstGeom prst="rect">
            <a:avLst/>
          </a:prstGeom>
          <a:noFill/>
        </p:spPr>
        <p:txBody>
          <a:bodyPr wrap="square" rtlCol="0">
            <a:spAutoFit/>
          </a:bodyPr>
          <a:lstStyle/>
          <a:p>
            <a:pPr algn="ctr"/>
            <a:r>
              <a:rPr lang="en-US" sz="2400" dirty="0">
                <a:solidFill>
                  <a:schemeClr val="accent2"/>
                </a:solidFill>
                <a:effectLst>
                  <a:outerShdw blurRad="38100" dist="38100" dir="2700000" algn="tl">
                    <a:srgbClr val="000000">
                      <a:alpha val="43137"/>
                    </a:srgbClr>
                  </a:outerShdw>
                </a:effectLst>
                <a:latin typeface="Californian FB" panose="0207040306080B030204" pitchFamily="18" charset="0"/>
              </a:rPr>
              <a:t>D.A. Carson</a:t>
            </a:r>
          </a:p>
        </p:txBody>
      </p:sp>
    </p:spTree>
    <p:extLst>
      <p:ext uri="{BB962C8B-B14F-4D97-AF65-F5344CB8AC3E}">
        <p14:creationId xmlns:p14="http://schemas.microsoft.com/office/powerpoint/2010/main" val="23501620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par>
                          <p:cTn id="39" fill="hold">
                            <p:stCondLst>
                              <p:cond delay="2500"/>
                            </p:stCondLst>
                            <p:childTnLst>
                              <p:par>
                                <p:cTn id="40" presetID="10" presetClass="entr" presetSubtype="0"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childTnLst>
                          </p:cTn>
                        </p:par>
                        <p:par>
                          <p:cTn id="46" fill="hold">
                            <p:stCondLst>
                              <p:cond delay="3000"/>
                            </p:stCondLst>
                            <p:childTnLst>
                              <p:par>
                                <p:cTn id="47" presetID="10" presetClass="entr" presetSubtype="0" fill="hold" nodeType="after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par>
                          <p:cTn id="53" fill="hold">
                            <p:stCondLst>
                              <p:cond delay="3500"/>
                            </p:stCondLst>
                            <p:childTnLst>
                              <p:par>
                                <p:cTn id="54" presetID="10" presetClass="entr" presetSubtype="0" fill="hold"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childTnLst>
                          </p:cTn>
                        </p:par>
                        <p:par>
                          <p:cTn id="60" fill="hold">
                            <p:stCondLst>
                              <p:cond delay="4000"/>
                            </p:stCondLst>
                            <p:childTnLst>
                              <p:par>
                                <p:cTn id="61" presetID="10" presetClass="entr" presetSubtype="0" fill="hold" nodeType="after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500"/>
                                        <p:tgtEl>
                                          <p:spTgt spid="2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500"/>
                                        <p:tgtEl>
                                          <p:spTgt spid="32"/>
                                        </p:tgtEl>
                                      </p:cBhvr>
                                    </p:animEffect>
                                  </p:childTnLst>
                                </p:cTn>
                              </p:par>
                            </p:childTnLst>
                          </p:cTn>
                        </p:par>
                        <p:par>
                          <p:cTn id="67" fill="hold">
                            <p:stCondLst>
                              <p:cond delay="4500"/>
                            </p:stCondLst>
                            <p:childTnLst>
                              <p:par>
                                <p:cTn id="68" presetID="10" presetClass="entr" presetSubtype="0" fill="hold" nodeType="after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fade">
                                      <p:cBhvr>
                                        <p:cTn id="70" dur="500"/>
                                        <p:tgtEl>
                                          <p:spTgt spid="3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24" grpId="0"/>
      <p:bldP spid="25" grpId="0"/>
      <p:bldP spid="26" grpId="0"/>
      <p:bldP spid="27" grpId="0"/>
      <p:bldP spid="31"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ebula">
            <a:hlinkClick r:id="" action="ppaction://media"/>
            <a:extLst>
              <a:ext uri="{FF2B5EF4-FFF2-40B4-BE49-F238E27FC236}">
                <a16:creationId xmlns:a16="http://schemas.microsoft.com/office/drawing/2014/main" id="{30F75204-4CB1-426F-B4C2-BDBC18B613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B6C01B7-B982-4A7C-B0F1-77AD8B704903}"/>
              </a:ext>
            </a:extLst>
          </p:cNvPr>
          <p:cNvSpPr txBox="1"/>
          <p:nvPr/>
        </p:nvSpPr>
        <p:spPr>
          <a:xfrm>
            <a:off x="399874" y="127888"/>
            <a:ext cx="1139225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dirty="0">
                <a:solidFill>
                  <a:srgbClr val="16D1F6"/>
                </a:solidFill>
                <a:effectLst>
                  <a:outerShdw blurRad="38100" dist="38100" dir="2700000" algn="tl">
                    <a:srgbClr val="000000">
                      <a:alpha val="43137"/>
                    </a:srgbClr>
                  </a:outerShdw>
                </a:effectLst>
                <a:latin typeface="Californian FB" panose="0207040306080B030204" pitchFamily="18" charset="0"/>
              </a:rPr>
              <a:t>Chicago Statement on Biblical Inerrancy</a:t>
            </a:r>
            <a:endParaRPr kumimoji="0" lang="en-US" sz="5400" b="0" i="0" u="none" strike="noStrike" kern="1200" cap="none" spc="0" normalizeH="0" baseline="0" noProof="0" dirty="0">
              <a:ln>
                <a:noFill/>
              </a:ln>
              <a:solidFill>
                <a:srgbClr val="16D1F6"/>
              </a:solidFill>
              <a:effectLst>
                <a:outerShdw blurRad="38100" dist="38100" dir="2700000" algn="tl">
                  <a:srgbClr val="000000">
                    <a:alpha val="43137"/>
                  </a:srgbClr>
                </a:outerShdw>
              </a:effectLst>
              <a:uLnTx/>
              <a:uFillTx/>
              <a:latin typeface="Californian FB" panose="0207040306080B030204" pitchFamily="18" charset="0"/>
              <a:ea typeface="+mn-ea"/>
              <a:cs typeface="+mn-cs"/>
            </a:endParaRPr>
          </a:p>
        </p:txBody>
      </p:sp>
      <p:sp>
        <p:nvSpPr>
          <p:cNvPr id="6" name="TextBox 5">
            <a:extLst>
              <a:ext uri="{FF2B5EF4-FFF2-40B4-BE49-F238E27FC236}">
                <a16:creationId xmlns:a16="http://schemas.microsoft.com/office/drawing/2014/main" id="{754C7C79-181B-4D4D-90C3-819E71BA4627}"/>
              </a:ext>
            </a:extLst>
          </p:cNvPr>
          <p:cNvSpPr txBox="1"/>
          <p:nvPr/>
        </p:nvSpPr>
        <p:spPr>
          <a:xfrm>
            <a:off x="298704" y="1536174"/>
            <a:ext cx="11777472"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fornian FB" panose="0207040306080B030204" pitchFamily="18" charset="0"/>
                <a:ea typeface="+mn-ea"/>
                <a:cs typeface="+mn-cs"/>
              </a:rPr>
              <a:t>The Chicago Statement on Biblical Inerrancy was produced in 1978 at</a:t>
            </a:r>
            <a:r>
              <a:rPr kumimoji="0" lang="en-US" sz="48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lifornian FB" panose="0207040306080B030204" pitchFamily="18" charset="0"/>
                <a:ea typeface="+mn-ea"/>
                <a:cs typeface="+mn-cs"/>
              </a:rPr>
              <a:t> the International Council on Biblical Inerrancy in Chicago that was attended by 200 pastors and Bible scholars. </a:t>
            </a:r>
            <a:endPar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fornian FB" panose="0207040306080B030204" pitchFamily="18" charset="0"/>
              <a:ea typeface="+mn-ea"/>
              <a:cs typeface="+mn-cs"/>
            </a:endParaRPr>
          </a:p>
        </p:txBody>
      </p:sp>
      <p:sp>
        <p:nvSpPr>
          <p:cNvPr id="7" name="TextBox 6">
            <a:extLst>
              <a:ext uri="{FF2B5EF4-FFF2-40B4-BE49-F238E27FC236}">
                <a16:creationId xmlns:a16="http://schemas.microsoft.com/office/drawing/2014/main" id="{22A16745-B2F3-4257-9BFE-9A72D3CEA7D4}"/>
              </a:ext>
            </a:extLst>
          </p:cNvPr>
          <p:cNvSpPr txBox="1"/>
          <p:nvPr/>
        </p:nvSpPr>
        <p:spPr>
          <a:xfrm>
            <a:off x="298704" y="2644170"/>
            <a:ext cx="11622024" cy="1569660"/>
          </a:xfrm>
          <a:prstGeom prst="rect">
            <a:avLst/>
          </a:prstGeom>
          <a:noFill/>
        </p:spPr>
        <p:txBody>
          <a:bodyPr wrap="square" rtlCol="0">
            <a:spAutoFit/>
          </a:bodyPr>
          <a:lstStyle/>
          <a:p>
            <a:pPr algn="ctr"/>
            <a:r>
              <a:rPr lang="en-US" sz="4800" dirty="0">
                <a:solidFill>
                  <a:schemeClr val="bg1"/>
                </a:solidFill>
                <a:effectLst>
                  <a:outerShdw blurRad="38100" dist="38100" dir="2700000" algn="tl">
                    <a:srgbClr val="000000">
                      <a:alpha val="43137"/>
                    </a:srgbClr>
                  </a:outerShdw>
                </a:effectLst>
                <a:latin typeface="Californian FB" panose="0207040306080B030204" pitchFamily="18" charset="0"/>
              </a:rPr>
              <a:t>What led up to this council </a:t>
            </a:r>
          </a:p>
          <a:p>
            <a:pPr algn="ctr"/>
            <a:r>
              <a:rPr lang="en-US" sz="4800" dirty="0">
                <a:solidFill>
                  <a:schemeClr val="bg1"/>
                </a:solidFill>
                <a:effectLst>
                  <a:outerShdw blurRad="38100" dist="38100" dir="2700000" algn="tl">
                    <a:srgbClr val="000000">
                      <a:alpha val="43137"/>
                    </a:srgbClr>
                  </a:outerShdw>
                </a:effectLst>
                <a:latin typeface="Californian FB" panose="0207040306080B030204" pitchFamily="18" charset="0"/>
              </a:rPr>
              <a:t>and its statement?</a:t>
            </a:r>
          </a:p>
        </p:txBody>
      </p:sp>
    </p:spTree>
    <p:extLst>
      <p:ext uri="{BB962C8B-B14F-4D97-AF65-F5344CB8AC3E}">
        <p14:creationId xmlns:p14="http://schemas.microsoft.com/office/powerpoint/2010/main" val="3605105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8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repeatCount="indefinite" fill="hold" display="0">
                  <p:stCondLst>
                    <p:cond delay="indefinite"/>
                  </p:stCondLst>
                </p:cTn>
                <p:tgtEl>
                  <p:spTgt spid="5"/>
                </p:tgtEl>
              </p:cMediaNode>
            </p:video>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5"/>
                                        </p:tgtEl>
                                      </p:cBhvr>
                                    </p:cmd>
                                  </p:childTnLst>
                                </p:cTn>
                              </p:par>
                            </p:childTnLst>
                          </p:cTn>
                        </p:par>
                      </p:childTnLst>
                    </p:cTn>
                  </p:par>
                </p:childTnLst>
              </p:cTn>
              <p:nextCondLst>
                <p:cond evt="onClick" delay="0">
                  <p:tgtEl>
                    <p:spTgt spid="5"/>
                  </p:tgtEl>
                </p:cond>
              </p:nextCondLst>
            </p:seq>
          </p:childTnLst>
        </p:cTn>
      </p:par>
    </p:tnLst>
    <p:bldLst>
      <p:bldP spid="6" grpId="0"/>
      <p:bldP spid="6" grpId="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ebula">
            <a:hlinkClick r:id="" action="ppaction://media"/>
            <a:extLst>
              <a:ext uri="{FF2B5EF4-FFF2-40B4-BE49-F238E27FC236}">
                <a16:creationId xmlns:a16="http://schemas.microsoft.com/office/drawing/2014/main" id="{30F75204-4CB1-426F-B4C2-BDBC18B613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B6C01B7-B982-4A7C-B0F1-77AD8B704903}"/>
              </a:ext>
            </a:extLst>
          </p:cNvPr>
          <p:cNvSpPr txBox="1"/>
          <p:nvPr/>
        </p:nvSpPr>
        <p:spPr>
          <a:xfrm>
            <a:off x="399874" y="127888"/>
            <a:ext cx="1139225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dirty="0">
                <a:solidFill>
                  <a:srgbClr val="16D1F6"/>
                </a:solidFill>
                <a:effectLst>
                  <a:outerShdw blurRad="38100" dist="38100" dir="2700000" algn="tl">
                    <a:srgbClr val="000000">
                      <a:alpha val="43137"/>
                    </a:srgbClr>
                  </a:outerShdw>
                </a:effectLst>
                <a:latin typeface="Californian FB" panose="0207040306080B030204" pitchFamily="18" charset="0"/>
              </a:rPr>
              <a:t>Chicago Statement on Biblical Inerrancy</a:t>
            </a:r>
            <a:endParaRPr kumimoji="0" lang="en-US" sz="5400" b="0" i="0" u="none" strike="noStrike" kern="1200" cap="none" spc="0" normalizeH="0" baseline="0" noProof="0" dirty="0">
              <a:ln>
                <a:noFill/>
              </a:ln>
              <a:solidFill>
                <a:srgbClr val="16D1F6"/>
              </a:solidFill>
              <a:effectLst>
                <a:outerShdw blurRad="38100" dist="38100" dir="2700000" algn="tl">
                  <a:srgbClr val="000000">
                    <a:alpha val="43137"/>
                  </a:srgbClr>
                </a:outerShdw>
              </a:effectLst>
              <a:uLnTx/>
              <a:uFillTx/>
              <a:latin typeface="Californian FB" panose="0207040306080B030204" pitchFamily="18" charset="0"/>
              <a:ea typeface="+mn-ea"/>
              <a:cs typeface="+mn-cs"/>
            </a:endParaRPr>
          </a:p>
        </p:txBody>
      </p:sp>
      <p:sp>
        <p:nvSpPr>
          <p:cNvPr id="6" name="TextBox 5">
            <a:extLst>
              <a:ext uri="{FF2B5EF4-FFF2-40B4-BE49-F238E27FC236}">
                <a16:creationId xmlns:a16="http://schemas.microsoft.com/office/drawing/2014/main" id="{754C7C79-181B-4D4D-90C3-819E71BA4627}"/>
              </a:ext>
            </a:extLst>
          </p:cNvPr>
          <p:cNvSpPr txBox="1"/>
          <p:nvPr/>
        </p:nvSpPr>
        <p:spPr>
          <a:xfrm>
            <a:off x="207264" y="1836048"/>
            <a:ext cx="1177747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fornian FB" panose="0207040306080B030204" pitchFamily="18" charset="0"/>
                <a:ea typeface="+mn-ea"/>
                <a:cs typeface="+mn-cs"/>
              </a:rPr>
              <a:t>3 Major Historical Factors Post-Reformation:</a:t>
            </a:r>
          </a:p>
        </p:txBody>
      </p:sp>
      <p:sp>
        <p:nvSpPr>
          <p:cNvPr id="7" name="TextBox 6">
            <a:extLst>
              <a:ext uri="{FF2B5EF4-FFF2-40B4-BE49-F238E27FC236}">
                <a16:creationId xmlns:a16="http://schemas.microsoft.com/office/drawing/2014/main" id="{22A16745-B2F3-4257-9BFE-9A72D3CEA7D4}"/>
              </a:ext>
            </a:extLst>
          </p:cNvPr>
          <p:cNvSpPr txBox="1"/>
          <p:nvPr/>
        </p:nvSpPr>
        <p:spPr>
          <a:xfrm>
            <a:off x="843534" y="2887266"/>
            <a:ext cx="10504932" cy="2585323"/>
          </a:xfrm>
          <a:prstGeom prst="rect">
            <a:avLst/>
          </a:prstGeom>
          <a:noFill/>
        </p:spPr>
        <p:txBody>
          <a:bodyPr wrap="square" rtlCol="0">
            <a:spAutoFit/>
          </a:bodyPr>
          <a:lstStyle/>
          <a:p>
            <a:pPr marL="914400" indent="-914400">
              <a:buAutoNum type="arabicPeriod"/>
            </a:pPr>
            <a:r>
              <a:rPr lang="en-US" sz="5400" dirty="0">
                <a:solidFill>
                  <a:schemeClr val="bg1"/>
                </a:solidFill>
                <a:effectLst>
                  <a:outerShdw blurRad="38100" dist="38100" dir="2700000" algn="tl">
                    <a:srgbClr val="000000">
                      <a:alpha val="43137"/>
                    </a:srgbClr>
                  </a:outerShdw>
                </a:effectLst>
                <a:latin typeface="Californian FB" panose="0207040306080B030204" pitchFamily="18" charset="0"/>
              </a:rPr>
              <a:t>The Ascendency of Protestantism</a:t>
            </a:r>
          </a:p>
          <a:p>
            <a:pPr marL="914400" indent="-914400">
              <a:buAutoNum type="arabicPeriod"/>
            </a:pPr>
            <a:r>
              <a:rPr lang="en-US" sz="5400" dirty="0" err="1">
                <a:solidFill>
                  <a:schemeClr val="bg1"/>
                </a:solidFill>
                <a:effectLst>
                  <a:outerShdw blurRad="38100" dist="38100" dir="2700000" algn="tl">
                    <a:srgbClr val="000000">
                      <a:alpha val="43137"/>
                    </a:srgbClr>
                  </a:outerShdw>
                </a:effectLst>
                <a:latin typeface="Californian FB" panose="0207040306080B030204" pitchFamily="18" charset="0"/>
              </a:rPr>
              <a:t>Utopianianism</a:t>
            </a:r>
            <a:endParaRPr lang="en-US" sz="5400" dirty="0">
              <a:solidFill>
                <a:schemeClr val="bg1"/>
              </a:solidFill>
              <a:effectLst>
                <a:outerShdw blurRad="38100" dist="38100" dir="2700000" algn="tl">
                  <a:srgbClr val="000000">
                    <a:alpha val="43137"/>
                  </a:srgbClr>
                </a:outerShdw>
              </a:effectLst>
              <a:latin typeface="Californian FB" panose="0207040306080B030204" pitchFamily="18" charset="0"/>
            </a:endParaRPr>
          </a:p>
          <a:p>
            <a:pPr marL="914400" indent="-914400">
              <a:buAutoNum type="arabicPeriod"/>
            </a:pPr>
            <a:r>
              <a:rPr lang="en-US" sz="5400" dirty="0">
                <a:solidFill>
                  <a:schemeClr val="bg1"/>
                </a:solidFill>
                <a:effectLst>
                  <a:outerShdw blurRad="38100" dist="38100" dir="2700000" algn="tl">
                    <a:srgbClr val="000000">
                      <a:alpha val="43137"/>
                    </a:srgbClr>
                  </a:outerShdw>
                </a:effectLst>
                <a:latin typeface="Californian FB" panose="0207040306080B030204" pitchFamily="18" charset="0"/>
              </a:rPr>
              <a:t>Depression &amp; WWII</a:t>
            </a:r>
            <a:endParaRPr lang="en-US" sz="4800" dirty="0">
              <a:solidFill>
                <a:schemeClr val="bg1"/>
              </a:solidFill>
              <a:effectLst>
                <a:outerShdw blurRad="38100" dist="38100" dir="2700000" algn="tl">
                  <a:srgbClr val="000000">
                    <a:alpha val="43137"/>
                  </a:srgbClr>
                </a:outerShdw>
              </a:effectLst>
              <a:latin typeface="Californian FB" panose="0207040306080B030204" pitchFamily="18" charset="0"/>
            </a:endParaRPr>
          </a:p>
        </p:txBody>
      </p:sp>
    </p:spTree>
    <p:extLst>
      <p:ext uri="{BB962C8B-B14F-4D97-AF65-F5344CB8AC3E}">
        <p14:creationId xmlns:p14="http://schemas.microsoft.com/office/powerpoint/2010/main" val="4113332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8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cTn>
                <p:tgtEl>
                  <p:spTgt spid="5"/>
                </p:tgtEl>
              </p:cMediaNode>
            </p:video>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AD3EDD-A9B0-45D1-8A62-9D4B3B73DB7A}"/>
              </a:ext>
            </a:extLst>
          </p:cNvPr>
          <p:cNvSpPr txBox="1"/>
          <p:nvPr/>
        </p:nvSpPr>
        <p:spPr>
          <a:xfrm>
            <a:off x="786853" y="281354"/>
            <a:ext cx="10618294" cy="1015663"/>
          </a:xfrm>
          <a:prstGeom prst="rect">
            <a:avLst/>
          </a:prstGeom>
          <a:noFill/>
        </p:spPr>
        <p:txBody>
          <a:bodyPr wrap="square" rtlCol="0">
            <a:spAutoFit/>
          </a:bodyPr>
          <a:lstStyle/>
          <a:p>
            <a:pPr algn="ctr"/>
            <a:r>
              <a:rPr lang="en-US" sz="6000" dirty="0">
                <a:solidFill>
                  <a:schemeClr val="bg1"/>
                </a:solidFill>
                <a:effectLst>
                  <a:outerShdw blurRad="38100" dist="38100" dir="2700000" algn="tl">
                    <a:srgbClr val="000000">
                      <a:alpha val="43137"/>
                    </a:srgbClr>
                  </a:outerShdw>
                </a:effectLst>
                <a:latin typeface="Californian FB" panose="0207040306080B030204" pitchFamily="18" charset="0"/>
              </a:rPr>
              <a:t>The Ascendency of Protestantism</a:t>
            </a:r>
          </a:p>
        </p:txBody>
      </p:sp>
      <p:pic>
        <p:nvPicPr>
          <p:cNvPr id="8" name="Picture 7">
            <a:extLst>
              <a:ext uri="{FF2B5EF4-FFF2-40B4-BE49-F238E27FC236}">
                <a16:creationId xmlns:a16="http://schemas.microsoft.com/office/drawing/2014/main" id="{C1C5CD1C-34FB-401E-8C34-228D3DE529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2728" y="1714500"/>
            <a:ext cx="5632704" cy="45918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9" name="TextBox 8">
            <a:extLst>
              <a:ext uri="{FF2B5EF4-FFF2-40B4-BE49-F238E27FC236}">
                <a16:creationId xmlns:a16="http://schemas.microsoft.com/office/drawing/2014/main" id="{DD9EA0EC-DB12-4F68-B94C-A79F06EFA437}"/>
              </a:ext>
            </a:extLst>
          </p:cNvPr>
          <p:cNvSpPr txBox="1"/>
          <p:nvPr/>
        </p:nvSpPr>
        <p:spPr>
          <a:xfrm>
            <a:off x="6748272" y="2271468"/>
            <a:ext cx="4818888" cy="3477875"/>
          </a:xfrm>
          <a:prstGeom prst="rect">
            <a:avLst/>
          </a:prstGeom>
          <a:noFill/>
        </p:spPr>
        <p:txBody>
          <a:bodyPr wrap="square" rtlCol="0">
            <a:spAutoFit/>
          </a:bodyPr>
          <a:lstStyle/>
          <a:p>
            <a:pPr algn="ctr"/>
            <a:r>
              <a:rPr lang="en-US" sz="4400" dirty="0">
                <a:solidFill>
                  <a:schemeClr val="bg1"/>
                </a:solidFill>
                <a:effectLst>
                  <a:outerShdw blurRad="38100" dist="38100" dir="2700000" algn="tl">
                    <a:srgbClr val="000000">
                      <a:alpha val="43137"/>
                    </a:srgbClr>
                  </a:outerShdw>
                </a:effectLst>
                <a:latin typeface="Californian FB" panose="0207040306080B030204" pitchFamily="18" charset="0"/>
              </a:rPr>
              <a:t>By the late 17</a:t>
            </a:r>
            <a:r>
              <a:rPr lang="en-US" sz="4400" baseline="30000" dirty="0">
                <a:solidFill>
                  <a:schemeClr val="bg1"/>
                </a:solidFill>
                <a:effectLst>
                  <a:outerShdw blurRad="38100" dist="38100" dir="2700000" algn="tl">
                    <a:srgbClr val="000000">
                      <a:alpha val="43137"/>
                    </a:srgbClr>
                  </a:outerShdw>
                </a:effectLst>
                <a:latin typeface="Californian FB" panose="0207040306080B030204" pitchFamily="18" charset="0"/>
              </a:rPr>
              <a:t>th</a:t>
            </a:r>
            <a:r>
              <a:rPr lang="en-US" sz="4400" dirty="0">
                <a:solidFill>
                  <a:schemeClr val="bg1"/>
                </a:solidFill>
                <a:effectLst>
                  <a:outerShdw blurRad="38100" dist="38100" dir="2700000" algn="tl">
                    <a:srgbClr val="000000">
                      <a:alpha val="43137"/>
                    </a:srgbClr>
                  </a:outerShdw>
                </a:effectLst>
                <a:latin typeface="Californian FB" panose="0207040306080B030204" pitchFamily="18" charset="0"/>
              </a:rPr>
              <a:t> century, major sections of Europe were predominantly Protestant.</a:t>
            </a:r>
          </a:p>
        </p:txBody>
      </p:sp>
      <p:pic>
        <p:nvPicPr>
          <p:cNvPr id="11" name="Picture 10">
            <a:extLst>
              <a:ext uri="{FF2B5EF4-FFF2-40B4-BE49-F238E27FC236}">
                <a16:creationId xmlns:a16="http://schemas.microsoft.com/office/drawing/2014/main" id="{3DD6BE65-6F20-470C-99EC-A3CC9DA66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766" y="1618487"/>
            <a:ext cx="6182628" cy="47838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2" name="TextBox 11">
            <a:extLst>
              <a:ext uri="{FF2B5EF4-FFF2-40B4-BE49-F238E27FC236}">
                <a16:creationId xmlns:a16="http://schemas.microsoft.com/office/drawing/2014/main" id="{262535DB-6943-4A35-968B-9160A7B61AE0}"/>
              </a:ext>
            </a:extLst>
          </p:cNvPr>
          <p:cNvSpPr txBox="1"/>
          <p:nvPr/>
        </p:nvSpPr>
        <p:spPr>
          <a:xfrm>
            <a:off x="6748272" y="1594359"/>
            <a:ext cx="5276088" cy="4832092"/>
          </a:xfrm>
          <a:prstGeom prst="rect">
            <a:avLst/>
          </a:prstGeom>
          <a:noFill/>
        </p:spPr>
        <p:txBody>
          <a:bodyPr wrap="square" rtlCol="0">
            <a:spAutoFit/>
          </a:bodyPr>
          <a:lstStyle/>
          <a:p>
            <a:pPr algn="ctr"/>
            <a:r>
              <a:rPr lang="en-US" sz="4400" dirty="0">
                <a:solidFill>
                  <a:schemeClr val="bg1"/>
                </a:solidFill>
                <a:effectLst>
                  <a:outerShdw blurRad="38100" dist="38100" dir="2700000" algn="tl">
                    <a:srgbClr val="000000">
                      <a:alpha val="43137"/>
                    </a:srgbClr>
                  </a:outerShdw>
                </a:effectLst>
                <a:latin typeface="Californian FB" panose="0207040306080B030204" pitchFamily="18" charset="0"/>
              </a:rPr>
              <a:t>When the British won the French &amp; Indian War in 1763, the Protestantism of the American continent was virtually guaranteed.</a:t>
            </a:r>
          </a:p>
        </p:txBody>
      </p:sp>
      <p:sp>
        <p:nvSpPr>
          <p:cNvPr id="13" name="TextBox 12">
            <a:extLst>
              <a:ext uri="{FF2B5EF4-FFF2-40B4-BE49-F238E27FC236}">
                <a16:creationId xmlns:a16="http://schemas.microsoft.com/office/drawing/2014/main" id="{D613A0DF-6456-45E2-87F2-B9C026BEF39A}"/>
              </a:ext>
            </a:extLst>
          </p:cNvPr>
          <p:cNvSpPr txBox="1"/>
          <p:nvPr/>
        </p:nvSpPr>
        <p:spPr>
          <a:xfrm>
            <a:off x="3808796" y="2743641"/>
            <a:ext cx="2142745"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latin typeface="Californian FB" panose="0207040306080B030204" pitchFamily="18" charset="0"/>
              </a:rPr>
              <a:t>Protestant</a:t>
            </a:r>
          </a:p>
        </p:txBody>
      </p:sp>
      <p:sp>
        <p:nvSpPr>
          <p:cNvPr id="14" name="Arrow: Left 13">
            <a:extLst>
              <a:ext uri="{FF2B5EF4-FFF2-40B4-BE49-F238E27FC236}">
                <a16:creationId xmlns:a16="http://schemas.microsoft.com/office/drawing/2014/main" id="{E76F28E7-1B92-48CB-A9D4-3E8883C8E1C1}"/>
              </a:ext>
            </a:extLst>
          </p:cNvPr>
          <p:cNvSpPr/>
          <p:nvPr/>
        </p:nvSpPr>
        <p:spPr>
          <a:xfrm rot="16958558">
            <a:off x="3840479" y="3749481"/>
            <a:ext cx="1202756" cy="209045"/>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Left 14">
            <a:extLst>
              <a:ext uri="{FF2B5EF4-FFF2-40B4-BE49-F238E27FC236}">
                <a16:creationId xmlns:a16="http://schemas.microsoft.com/office/drawing/2014/main" id="{8BA67685-5DA2-42A5-9599-F8FADA965FF2}"/>
              </a:ext>
            </a:extLst>
          </p:cNvPr>
          <p:cNvSpPr/>
          <p:nvPr/>
        </p:nvSpPr>
        <p:spPr>
          <a:xfrm rot="16200000">
            <a:off x="4233819" y="3975810"/>
            <a:ext cx="1345853" cy="212286"/>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Left 15">
            <a:extLst>
              <a:ext uri="{FF2B5EF4-FFF2-40B4-BE49-F238E27FC236}">
                <a16:creationId xmlns:a16="http://schemas.microsoft.com/office/drawing/2014/main" id="{3D0F2007-8317-4EDB-9CB9-FCF810A96F77}"/>
              </a:ext>
            </a:extLst>
          </p:cNvPr>
          <p:cNvSpPr/>
          <p:nvPr/>
        </p:nvSpPr>
        <p:spPr>
          <a:xfrm rot="811595">
            <a:off x="3020940" y="2784023"/>
            <a:ext cx="757503" cy="165715"/>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61376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1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par>
                          <p:cTn id="23" fill="hold">
                            <p:stCondLst>
                              <p:cond delay="500"/>
                            </p:stCondLst>
                            <p:childTnLst>
                              <p:par>
                                <p:cTn id="24" presetID="22" presetClass="entr" presetSubtype="2"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right)">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2" grpId="0"/>
      <p:bldP spid="13" grpId="0"/>
      <p:bldP spid="14"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AD3EDD-A9B0-45D1-8A62-9D4B3B73DB7A}"/>
              </a:ext>
            </a:extLst>
          </p:cNvPr>
          <p:cNvSpPr txBox="1"/>
          <p:nvPr/>
        </p:nvSpPr>
        <p:spPr>
          <a:xfrm>
            <a:off x="786853" y="281354"/>
            <a:ext cx="10618294" cy="1015663"/>
          </a:xfrm>
          <a:prstGeom prst="rect">
            <a:avLst/>
          </a:prstGeom>
          <a:noFill/>
        </p:spPr>
        <p:txBody>
          <a:bodyPr wrap="square" rtlCol="0">
            <a:spAutoFit/>
          </a:bodyPr>
          <a:lstStyle/>
          <a:p>
            <a:pPr algn="ctr"/>
            <a:r>
              <a:rPr lang="en-US" sz="6000" dirty="0">
                <a:solidFill>
                  <a:schemeClr val="bg1"/>
                </a:solidFill>
                <a:effectLst>
                  <a:outerShdw blurRad="38100" dist="38100" dir="2700000" algn="tl">
                    <a:srgbClr val="000000">
                      <a:alpha val="43137"/>
                    </a:srgbClr>
                  </a:outerShdw>
                </a:effectLst>
                <a:latin typeface="Californian FB" panose="0207040306080B030204" pitchFamily="18" charset="0"/>
              </a:rPr>
              <a:t>Utopianism</a:t>
            </a:r>
          </a:p>
        </p:txBody>
      </p:sp>
      <p:sp>
        <p:nvSpPr>
          <p:cNvPr id="9" name="TextBox 8">
            <a:extLst>
              <a:ext uri="{FF2B5EF4-FFF2-40B4-BE49-F238E27FC236}">
                <a16:creationId xmlns:a16="http://schemas.microsoft.com/office/drawing/2014/main" id="{DD9EA0EC-DB12-4F68-B94C-A79F06EFA437}"/>
              </a:ext>
            </a:extLst>
          </p:cNvPr>
          <p:cNvSpPr txBox="1"/>
          <p:nvPr/>
        </p:nvSpPr>
        <p:spPr>
          <a:xfrm>
            <a:off x="6364224" y="2189397"/>
            <a:ext cx="5248656" cy="2800767"/>
          </a:xfrm>
          <a:prstGeom prst="rect">
            <a:avLst/>
          </a:prstGeom>
          <a:noFill/>
        </p:spPr>
        <p:txBody>
          <a:bodyPr wrap="square" rtlCol="0">
            <a:spAutoFit/>
          </a:bodyPr>
          <a:lstStyle/>
          <a:p>
            <a:pPr algn="ctr"/>
            <a:r>
              <a:rPr lang="en-US" sz="4400" dirty="0">
                <a:solidFill>
                  <a:schemeClr val="bg1"/>
                </a:solidFill>
                <a:effectLst>
                  <a:outerShdw blurRad="38100" dist="38100" dir="2700000" algn="tl">
                    <a:srgbClr val="000000">
                      <a:alpha val="43137"/>
                    </a:srgbClr>
                  </a:outerShdw>
                </a:effectLst>
                <a:latin typeface="Californian FB" panose="0207040306080B030204" pitchFamily="18" charset="0"/>
              </a:rPr>
              <a:t>The industrial age led to a spirit of optimism in the early part of the 20</a:t>
            </a:r>
            <a:r>
              <a:rPr lang="en-US" sz="4400" baseline="30000" dirty="0">
                <a:solidFill>
                  <a:schemeClr val="bg1"/>
                </a:solidFill>
                <a:effectLst>
                  <a:outerShdw blurRad="38100" dist="38100" dir="2700000" algn="tl">
                    <a:srgbClr val="000000">
                      <a:alpha val="43137"/>
                    </a:srgbClr>
                  </a:outerShdw>
                </a:effectLst>
                <a:latin typeface="Californian FB" panose="0207040306080B030204" pitchFamily="18" charset="0"/>
              </a:rPr>
              <a:t>th</a:t>
            </a:r>
            <a:r>
              <a:rPr lang="en-US" sz="4400" dirty="0">
                <a:solidFill>
                  <a:schemeClr val="bg1"/>
                </a:solidFill>
                <a:effectLst>
                  <a:outerShdw blurRad="38100" dist="38100" dir="2700000" algn="tl">
                    <a:srgbClr val="000000">
                      <a:alpha val="43137"/>
                    </a:srgbClr>
                  </a:outerShdw>
                </a:effectLst>
                <a:latin typeface="Californian FB" panose="0207040306080B030204" pitchFamily="18" charset="0"/>
              </a:rPr>
              <a:t> century.</a:t>
            </a:r>
          </a:p>
        </p:txBody>
      </p:sp>
      <p:pic>
        <p:nvPicPr>
          <p:cNvPr id="3" name="Picture 2">
            <a:extLst>
              <a:ext uri="{FF2B5EF4-FFF2-40B4-BE49-F238E27FC236}">
                <a16:creationId xmlns:a16="http://schemas.microsoft.com/office/drawing/2014/main" id="{09819E15-CB6B-456F-BD98-62ED7770AC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853" y="1684781"/>
            <a:ext cx="5715000" cy="3810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2444326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AD3EDD-A9B0-45D1-8A62-9D4B3B73DB7A}"/>
              </a:ext>
            </a:extLst>
          </p:cNvPr>
          <p:cNvSpPr txBox="1"/>
          <p:nvPr/>
        </p:nvSpPr>
        <p:spPr>
          <a:xfrm>
            <a:off x="786853" y="281354"/>
            <a:ext cx="10618294" cy="1015663"/>
          </a:xfrm>
          <a:prstGeom prst="rect">
            <a:avLst/>
          </a:prstGeom>
          <a:noFill/>
        </p:spPr>
        <p:txBody>
          <a:bodyPr wrap="square" rtlCol="0">
            <a:spAutoFit/>
          </a:bodyPr>
          <a:lstStyle/>
          <a:p>
            <a:pPr algn="ctr"/>
            <a:r>
              <a:rPr lang="en-US" sz="6000" dirty="0">
                <a:solidFill>
                  <a:schemeClr val="bg1"/>
                </a:solidFill>
                <a:effectLst>
                  <a:outerShdw blurRad="38100" dist="38100" dir="2700000" algn="tl">
                    <a:srgbClr val="000000">
                      <a:alpha val="43137"/>
                    </a:srgbClr>
                  </a:outerShdw>
                </a:effectLst>
                <a:latin typeface="Californian FB" panose="0207040306080B030204" pitchFamily="18" charset="0"/>
              </a:rPr>
              <a:t>Depression and WWII</a:t>
            </a:r>
          </a:p>
        </p:txBody>
      </p:sp>
      <p:sp>
        <p:nvSpPr>
          <p:cNvPr id="9" name="TextBox 8">
            <a:extLst>
              <a:ext uri="{FF2B5EF4-FFF2-40B4-BE49-F238E27FC236}">
                <a16:creationId xmlns:a16="http://schemas.microsoft.com/office/drawing/2014/main" id="{DD9EA0EC-DB12-4F68-B94C-A79F06EFA437}"/>
              </a:ext>
            </a:extLst>
          </p:cNvPr>
          <p:cNvSpPr txBox="1"/>
          <p:nvPr/>
        </p:nvSpPr>
        <p:spPr>
          <a:xfrm>
            <a:off x="6391656" y="1850843"/>
            <a:ext cx="5248656" cy="3477875"/>
          </a:xfrm>
          <a:prstGeom prst="rect">
            <a:avLst/>
          </a:prstGeom>
          <a:noFill/>
        </p:spPr>
        <p:txBody>
          <a:bodyPr wrap="square" rtlCol="0">
            <a:spAutoFit/>
          </a:bodyPr>
          <a:lstStyle/>
          <a:p>
            <a:pPr algn="ctr"/>
            <a:r>
              <a:rPr lang="en-US" sz="4400" dirty="0">
                <a:solidFill>
                  <a:schemeClr val="bg1"/>
                </a:solidFill>
                <a:effectLst>
                  <a:outerShdw blurRad="38100" dist="38100" dir="2700000" algn="tl">
                    <a:srgbClr val="000000">
                      <a:alpha val="43137"/>
                    </a:srgbClr>
                  </a:outerShdw>
                </a:effectLst>
                <a:latin typeface="Californian FB" panose="0207040306080B030204" pitchFamily="18" charset="0"/>
              </a:rPr>
              <a:t>The Great Depression and World War Two put an end to the optimistic spirit of earlier years.</a:t>
            </a:r>
          </a:p>
        </p:txBody>
      </p:sp>
      <p:pic>
        <p:nvPicPr>
          <p:cNvPr id="5" name="Picture 4">
            <a:extLst>
              <a:ext uri="{FF2B5EF4-FFF2-40B4-BE49-F238E27FC236}">
                <a16:creationId xmlns:a16="http://schemas.microsoft.com/office/drawing/2014/main" id="{B1F75338-4543-4E74-A5FE-49D0F7D5F3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870" y="1308761"/>
            <a:ext cx="6360717" cy="424047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6556144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ebula">
            <a:hlinkClick r:id="" action="ppaction://media"/>
            <a:extLst>
              <a:ext uri="{FF2B5EF4-FFF2-40B4-BE49-F238E27FC236}">
                <a16:creationId xmlns:a16="http://schemas.microsoft.com/office/drawing/2014/main" id="{30F75204-4CB1-426F-B4C2-BDBC18B613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B6C01B7-B982-4A7C-B0F1-77AD8B704903}"/>
              </a:ext>
            </a:extLst>
          </p:cNvPr>
          <p:cNvSpPr txBox="1"/>
          <p:nvPr/>
        </p:nvSpPr>
        <p:spPr>
          <a:xfrm>
            <a:off x="399874" y="127888"/>
            <a:ext cx="1139225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dirty="0">
                <a:solidFill>
                  <a:srgbClr val="16D1F6"/>
                </a:solidFill>
                <a:effectLst>
                  <a:outerShdw blurRad="38100" dist="38100" dir="2700000" algn="tl">
                    <a:srgbClr val="000000">
                      <a:alpha val="43137"/>
                    </a:srgbClr>
                  </a:outerShdw>
                </a:effectLst>
                <a:latin typeface="Californian FB" panose="0207040306080B030204" pitchFamily="18" charset="0"/>
              </a:rPr>
              <a:t>Chicago Statement on Biblical Inerrancy</a:t>
            </a:r>
            <a:endParaRPr kumimoji="0" lang="en-US" sz="5400" b="0" i="0" u="none" strike="noStrike" kern="1200" cap="none" spc="0" normalizeH="0" baseline="0" noProof="0" dirty="0">
              <a:ln>
                <a:noFill/>
              </a:ln>
              <a:solidFill>
                <a:srgbClr val="16D1F6"/>
              </a:solidFill>
              <a:effectLst>
                <a:outerShdw blurRad="38100" dist="38100" dir="2700000" algn="tl">
                  <a:srgbClr val="000000">
                    <a:alpha val="43137"/>
                  </a:srgbClr>
                </a:outerShdw>
              </a:effectLst>
              <a:uLnTx/>
              <a:uFillTx/>
              <a:latin typeface="Californian FB" panose="0207040306080B030204" pitchFamily="18" charset="0"/>
              <a:ea typeface="+mn-ea"/>
              <a:cs typeface="+mn-cs"/>
            </a:endParaRPr>
          </a:p>
        </p:txBody>
      </p:sp>
      <p:sp>
        <p:nvSpPr>
          <p:cNvPr id="6" name="TextBox 5">
            <a:extLst>
              <a:ext uri="{FF2B5EF4-FFF2-40B4-BE49-F238E27FC236}">
                <a16:creationId xmlns:a16="http://schemas.microsoft.com/office/drawing/2014/main" id="{754C7C79-181B-4D4D-90C3-819E71BA4627}"/>
              </a:ext>
            </a:extLst>
          </p:cNvPr>
          <p:cNvSpPr txBox="1"/>
          <p:nvPr/>
        </p:nvSpPr>
        <p:spPr>
          <a:xfrm>
            <a:off x="207264" y="1836048"/>
            <a:ext cx="1177747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a:solidFill>
                  <a:prstClr val="white"/>
                </a:solidFill>
                <a:effectLst>
                  <a:outerShdw blurRad="38100" dist="38100" dir="2700000" algn="tl">
                    <a:srgbClr val="000000">
                      <a:alpha val="43137"/>
                    </a:srgbClr>
                  </a:outerShdw>
                </a:effectLst>
                <a:latin typeface="Californian FB" panose="0207040306080B030204" pitchFamily="18" charset="0"/>
              </a:rPr>
              <a:t>2</a:t>
            </a: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fornian FB" panose="0207040306080B030204" pitchFamily="18" charset="0"/>
                <a:ea typeface="+mn-ea"/>
                <a:cs typeface="+mn-cs"/>
              </a:rPr>
              <a:t> Major Philosophical Factors:</a:t>
            </a:r>
          </a:p>
        </p:txBody>
      </p:sp>
      <p:sp>
        <p:nvSpPr>
          <p:cNvPr id="7" name="TextBox 6">
            <a:extLst>
              <a:ext uri="{FF2B5EF4-FFF2-40B4-BE49-F238E27FC236}">
                <a16:creationId xmlns:a16="http://schemas.microsoft.com/office/drawing/2014/main" id="{22A16745-B2F3-4257-9BFE-9A72D3CEA7D4}"/>
              </a:ext>
            </a:extLst>
          </p:cNvPr>
          <p:cNvSpPr txBox="1"/>
          <p:nvPr/>
        </p:nvSpPr>
        <p:spPr>
          <a:xfrm>
            <a:off x="3746754" y="2887266"/>
            <a:ext cx="4698492" cy="1754326"/>
          </a:xfrm>
          <a:prstGeom prst="rect">
            <a:avLst/>
          </a:prstGeom>
          <a:noFill/>
        </p:spPr>
        <p:txBody>
          <a:bodyPr wrap="square" rtlCol="0">
            <a:spAutoFit/>
          </a:bodyPr>
          <a:lstStyle/>
          <a:p>
            <a:pPr marL="914400" indent="-914400">
              <a:buAutoNum type="arabicPeriod"/>
            </a:pPr>
            <a:r>
              <a:rPr lang="en-US" sz="5400" dirty="0">
                <a:solidFill>
                  <a:schemeClr val="bg1"/>
                </a:solidFill>
                <a:effectLst>
                  <a:outerShdw blurRad="38100" dist="38100" dir="2700000" algn="tl">
                    <a:srgbClr val="000000">
                      <a:alpha val="43137"/>
                    </a:srgbClr>
                  </a:outerShdw>
                </a:effectLst>
                <a:latin typeface="Californian FB" panose="0207040306080B030204" pitchFamily="18" charset="0"/>
              </a:rPr>
              <a:t>Humanism</a:t>
            </a:r>
          </a:p>
          <a:p>
            <a:pPr marL="914400" indent="-914400">
              <a:buAutoNum type="arabicPeriod"/>
            </a:pPr>
            <a:r>
              <a:rPr lang="en-US" sz="5400" dirty="0">
                <a:solidFill>
                  <a:schemeClr val="bg1"/>
                </a:solidFill>
                <a:effectLst>
                  <a:outerShdw blurRad="38100" dist="38100" dir="2700000" algn="tl">
                    <a:srgbClr val="000000">
                      <a:alpha val="43137"/>
                    </a:srgbClr>
                  </a:outerShdw>
                </a:effectLst>
                <a:latin typeface="Californian FB" panose="0207040306080B030204" pitchFamily="18" charset="0"/>
              </a:rPr>
              <a:t>Relativism</a:t>
            </a:r>
          </a:p>
        </p:txBody>
      </p:sp>
    </p:spTree>
    <p:extLst>
      <p:ext uri="{BB962C8B-B14F-4D97-AF65-F5344CB8AC3E}">
        <p14:creationId xmlns:p14="http://schemas.microsoft.com/office/powerpoint/2010/main" val="2463653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8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AD3EDD-A9B0-45D1-8A62-9D4B3B73DB7A}"/>
              </a:ext>
            </a:extLst>
          </p:cNvPr>
          <p:cNvSpPr txBox="1"/>
          <p:nvPr/>
        </p:nvSpPr>
        <p:spPr>
          <a:xfrm>
            <a:off x="786853" y="281354"/>
            <a:ext cx="10618294" cy="1015663"/>
          </a:xfrm>
          <a:prstGeom prst="rect">
            <a:avLst/>
          </a:prstGeom>
          <a:noFill/>
        </p:spPr>
        <p:txBody>
          <a:bodyPr wrap="square" rtlCol="0">
            <a:spAutoFit/>
          </a:bodyPr>
          <a:lstStyle/>
          <a:p>
            <a:pPr algn="ctr"/>
            <a:r>
              <a:rPr lang="en-US" sz="6000" dirty="0">
                <a:solidFill>
                  <a:schemeClr val="bg1"/>
                </a:solidFill>
                <a:effectLst>
                  <a:outerShdw blurRad="38100" dist="38100" dir="2700000" algn="tl">
                    <a:srgbClr val="000000">
                      <a:alpha val="43137"/>
                    </a:srgbClr>
                  </a:outerShdw>
                </a:effectLst>
                <a:latin typeface="Californian FB" panose="0207040306080B030204" pitchFamily="18" charset="0"/>
              </a:rPr>
              <a:t>Humanism</a:t>
            </a:r>
          </a:p>
        </p:txBody>
      </p:sp>
      <p:sp>
        <p:nvSpPr>
          <p:cNvPr id="9" name="TextBox 8">
            <a:extLst>
              <a:ext uri="{FF2B5EF4-FFF2-40B4-BE49-F238E27FC236}">
                <a16:creationId xmlns:a16="http://schemas.microsoft.com/office/drawing/2014/main" id="{DD9EA0EC-DB12-4F68-B94C-A79F06EFA437}"/>
              </a:ext>
            </a:extLst>
          </p:cNvPr>
          <p:cNvSpPr txBox="1"/>
          <p:nvPr/>
        </p:nvSpPr>
        <p:spPr>
          <a:xfrm>
            <a:off x="6459474" y="1643456"/>
            <a:ext cx="5248656" cy="4031873"/>
          </a:xfrm>
          <a:prstGeom prst="rect">
            <a:avLst/>
          </a:prstGeom>
          <a:noFill/>
        </p:spPr>
        <p:txBody>
          <a:bodyPr wrap="square" rtlCol="0">
            <a:spAutoFit/>
          </a:bodyPr>
          <a:lstStyle/>
          <a:p>
            <a:pPr algn="ctr"/>
            <a:r>
              <a:rPr lang="en-US" sz="3200" i="1" dirty="0">
                <a:solidFill>
                  <a:schemeClr val="bg1"/>
                </a:solidFill>
                <a:effectLst>
                  <a:outerShdw blurRad="38100" dist="38100" dir="2700000" algn="tl">
                    <a:srgbClr val="000000">
                      <a:alpha val="43137"/>
                    </a:srgbClr>
                  </a:outerShdw>
                </a:effectLst>
                <a:latin typeface="Californian FB" panose="0207040306080B030204" pitchFamily="18" charset="0"/>
              </a:rPr>
              <a:t>There are . . . many passages in the sacred volumes about which many commentators have made guesses, but no one has finally cleared up their obscurity: as the distinction between the divine persons, the conjunction of the divine and human nature in Christ . . . .</a:t>
            </a:r>
          </a:p>
        </p:txBody>
      </p:sp>
      <p:pic>
        <p:nvPicPr>
          <p:cNvPr id="5" name="Picture 4">
            <a:extLst>
              <a:ext uri="{FF2B5EF4-FFF2-40B4-BE49-F238E27FC236}">
                <a16:creationId xmlns:a16="http://schemas.microsoft.com/office/drawing/2014/main" id="{B1F75338-4543-4E74-A5FE-49D0F7D5F3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870" y="1643456"/>
            <a:ext cx="6360717" cy="357108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 name="Rectangle 1">
            <a:extLst>
              <a:ext uri="{FF2B5EF4-FFF2-40B4-BE49-F238E27FC236}">
                <a16:creationId xmlns:a16="http://schemas.microsoft.com/office/drawing/2014/main" id="{0CCFF148-1A57-438E-8F9E-4108773249ED}"/>
              </a:ext>
            </a:extLst>
          </p:cNvPr>
          <p:cNvSpPr/>
          <p:nvPr/>
        </p:nvSpPr>
        <p:spPr>
          <a:xfrm>
            <a:off x="6745605" y="3108037"/>
            <a:ext cx="4679044" cy="583853"/>
          </a:xfrm>
          <a:prstGeom prst="rect">
            <a:avLst/>
          </a:prstGeom>
        </p:spPr>
        <p:txBody>
          <a:bodyPr wrap="square">
            <a:spAutoFit/>
          </a:bodyPr>
          <a:lstStyle/>
          <a:p>
            <a:pPr algn="ctr"/>
            <a:r>
              <a:rPr lang="en-US" sz="3200" i="1" dirty="0">
                <a:solidFill>
                  <a:prstClr val="white"/>
                </a:solidFill>
                <a:effectLst>
                  <a:outerShdw blurRad="38100" dist="38100" dir="2700000" algn="tl">
                    <a:srgbClr val="000000">
                      <a:alpha val="43137"/>
                    </a:srgbClr>
                  </a:outerShdw>
                </a:effectLst>
                <a:latin typeface="Californian FB" panose="0207040306080B030204" pitchFamily="18" charset="0"/>
              </a:rPr>
              <a:t>but no one has finally cleared up</a:t>
            </a:r>
            <a:endParaRPr lang="en-US" dirty="0"/>
          </a:p>
        </p:txBody>
      </p:sp>
      <p:sp>
        <p:nvSpPr>
          <p:cNvPr id="3" name="Rectangle 2">
            <a:extLst>
              <a:ext uri="{FF2B5EF4-FFF2-40B4-BE49-F238E27FC236}">
                <a16:creationId xmlns:a16="http://schemas.microsoft.com/office/drawing/2014/main" id="{9DF231B5-7932-4DD2-A262-2F5083AA52D9}"/>
              </a:ext>
            </a:extLst>
          </p:cNvPr>
          <p:cNvSpPr/>
          <p:nvPr/>
        </p:nvSpPr>
        <p:spPr>
          <a:xfrm>
            <a:off x="6678744" y="3590803"/>
            <a:ext cx="2279791" cy="584775"/>
          </a:xfrm>
          <a:prstGeom prst="rect">
            <a:avLst/>
          </a:prstGeom>
        </p:spPr>
        <p:txBody>
          <a:bodyPr wrap="none">
            <a:spAutoFit/>
          </a:bodyPr>
          <a:lstStyle/>
          <a:p>
            <a:pPr algn="ctr"/>
            <a:r>
              <a:rPr lang="en-US" sz="3200" i="1" dirty="0">
                <a:solidFill>
                  <a:prstClr val="white"/>
                </a:solidFill>
                <a:effectLst>
                  <a:outerShdw blurRad="38100" dist="38100" dir="2700000" algn="tl">
                    <a:srgbClr val="000000">
                      <a:alpha val="43137"/>
                    </a:srgbClr>
                  </a:outerShdw>
                </a:effectLst>
                <a:latin typeface="Californian FB" panose="0207040306080B030204" pitchFamily="18" charset="0"/>
              </a:rPr>
              <a:t>their obscurity</a:t>
            </a:r>
            <a:endParaRPr lang="en-US" dirty="0"/>
          </a:p>
        </p:txBody>
      </p:sp>
    </p:spTree>
    <p:extLst>
      <p:ext uri="{BB962C8B-B14F-4D97-AF65-F5344CB8AC3E}">
        <p14:creationId xmlns:p14="http://schemas.microsoft.com/office/powerpoint/2010/main" val="18093793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mph" presetSubtype="2" fill="hold" grpId="0" nodeType="clickEffect">
                                  <p:stCondLst>
                                    <p:cond delay="0"/>
                                  </p:stCondLst>
                                  <p:childTnLst>
                                    <p:animClr clrSpc="rgb" dir="cw">
                                      <p:cBhvr override="childStyle">
                                        <p:cTn id="17" dur="2000" fill="hold"/>
                                        <p:tgtEl>
                                          <p:spTgt spid="2"/>
                                        </p:tgtEl>
                                        <p:attrNameLst>
                                          <p:attrName>style.color</p:attrName>
                                        </p:attrNameLst>
                                      </p:cBhvr>
                                      <p:to>
                                        <a:schemeClr val="accent2"/>
                                      </p:to>
                                    </p:animClr>
                                  </p:childTnLst>
                                </p:cTn>
                              </p:par>
                              <p:par>
                                <p:cTn id="18" presetID="3" presetClass="emph" presetSubtype="2" fill="hold" nodeType="withEffect">
                                  <p:stCondLst>
                                    <p:cond delay="0"/>
                                  </p:stCondLst>
                                  <p:childTnLst>
                                    <p:animClr clrSpc="rgb" dir="cw">
                                      <p:cBhvr override="childStyle">
                                        <p:cTn id="19" dur="2000" fill="hold"/>
                                        <p:tgtEl>
                                          <p:spTgt spid="3">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2" grpId="1"/>
      <p:bldP spid="3"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AD3EDD-A9B0-45D1-8A62-9D4B3B73DB7A}"/>
              </a:ext>
            </a:extLst>
          </p:cNvPr>
          <p:cNvSpPr txBox="1"/>
          <p:nvPr/>
        </p:nvSpPr>
        <p:spPr>
          <a:xfrm>
            <a:off x="786853" y="281354"/>
            <a:ext cx="10618294" cy="1015663"/>
          </a:xfrm>
          <a:prstGeom prst="rect">
            <a:avLst/>
          </a:prstGeom>
          <a:noFill/>
        </p:spPr>
        <p:txBody>
          <a:bodyPr wrap="square" rtlCol="0">
            <a:spAutoFit/>
          </a:bodyPr>
          <a:lstStyle/>
          <a:p>
            <a:pPr algn="ctr"/>
            <a:r>
              <a:rPr lang="en-US" sz="6000" dirty="0">
                <a:solidFill>
                  <a:schemeClr val="bg1"/>
                </a:solidFill>
                <a:effectLst>
                  <a:outerShdw blurRad="38100" dist="38100" dir="2700000" algn="tl">
                    <a:srgbClr val="000000">
                      <a:alpha val="43137"/>
                    </a:srgbClr>
                  </a:outerShdw>
                </a:effectLst>
                <a:latin typeface="Californian FB" panose="0207040306080B030204" pitchFamily="18" charset="0"/>
              </a:rPr>
              <a:t>Humanism</a:t>
            </a:r>
          </a:p>
        </p:txBody>
      </p:sp>
      <p:sp>
        <p:nvSpPr>
          <p:cNvPr id="9" name="TextBox 8">
            <a:extLst>
              <a:ext uri="{FF2B5EF4-FFF2-40B4-BE49-F238E27FC236}">
                <a16:creationId xmlns:a16="http://schemas.microsoft.com/office/drawing/2014/main" id="{DD9EA0EC-DB12-4F68-B94C-A79F06EFA437}"/>
              </a:ext>
            </a:extLst>
          </p:cNvPr>
          <p:cNvSpPr txBox="1"/>
          <p:nvPr/>
        </p:nvSpPr>
        <p:spPr>
          <a:xfrm>
            <a:off x="5495544" y="1717641"/>
            <a:ext cx="5818163" cy="3785652"/>
          </a:xfrm>
          <a:prstGeom prst="rect">
            <a:avLst/>
          </a:prstGeom>
          <a:noFill/>
        </p:spPr>
        <p:txBody>
          <a:bodyPr wrap="square" rtlCol="0">
            <a:spAutoFit/>
          </a:bodyPr>
          <a:lstStyle/>
          <a:p>
            <a:pPr algn="ctr"/>
            <a:r>
              <a:rPr lang="en-US" sz="4000" i="1" dirty="0">
                <a:solidFill>
                  <a:schemeClr val="bg1"/>
                </a:solidFill>
                <a:effectLst>
                  <a:outerShdw blurRad="38100" dist="38100" dir="2700000" algn="tl">
                    <a:srgbClr val="000000">
                      <a:alpha val="43137"/>
                    </a:srgbClr>
                  </a:outerShdw>
                </a:effectLst>
                <a:latin typeface="Californian FB" panose="0207040306080B030204" pitchFamily="18" charset="0"/>
              </a:rPr>
              <a:t>The Holy Spirit is no Skeptic, and it is not doubts or mere opinions that he has written on our hearts, but assertions more sure and certain than life itself and all experience.</a:t>
            </a:r>
          </a:p>
        </p:txBody>
      </p:sp>
      <p:pic>
        <p:nvPicPr>
          <p:cNvPr id="5" name="Picture 4">
            <a:extLst>
              <a:ext uri="{FF2B5EF4-FFF2-40B4-BE49-F238E27FC236}">
                <a16:creationId xmlns:a16="http://schemas.microsoft.com/office/drawing/2014/main" id="{B1F75338-4543-4E74-A5FE-49D0F7D5F3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5296" y="1524672"/>
            <a:ext cx="3904436" cy="39044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201187958"/>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TotalTime>
  <Words>520</Words>
  <Application>Microsoft Office PowerPoint</Application>
  <PresentationFormat>Widescreen</PresentationFormat>
  <Paragraphs>77</Paragraphs>
  <Slides>18</Slides>
  <Notes>0</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Californian FB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Shanks</dc:creator>
  <cp:lastModifiedBy>Andrew Shanks</cp:lastModifiedBy>
  <cp:revision>32</cp:revision>
  <dcterms:created xsi:type="dcterms:W3CDTF">2018-07-26T14:55:15Z</dcterms:created>
  <dcterms:modified xsi:type="dcterms:W3CDTF">2018-09-25T15:47:49Z</dcterms:modified>
</cp:coreProperties>
</file>